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2"/>
  </p:notesMasterIdLst>
  <p:handoutMasterIdLst>
    <p:handoutMasterId r:id="rId153"/>
  </p:handoutMasterIdLst>
  <p:sldIdLst>
    <p:sldId id="257" r:id="rId2"/>
    <p:sldId id="455" r:id="rId3"/>
    <p:sldId id="270" r:id="rId4"/>
    <p:sldId id="273" r:id="rId5"/>
    <p:sldId id="272" r:id="rId6"/>
    <p:sldId id="271" r:id="rId7"/>
    <p:sldId id="333" r:id="rId8"/>
    <p:sldId id="328" r:id="rId9"/>
    <p:sldId id="329" r:id="rId10"/>
    <p:sldId id="330" r:id="rId11"/>
    <p:sldId id="331" r:id="rId12"/>
    <p:sldId id="332" r:id="rId13"/>
    <p:sldId id="334" r:id="rId14"/>
    <p:sldId id="335" r:id="rId15"/>
    <p:sldId id="453" r:id="rId16"/>
    <p:sldId id="258" r:id="rId17"/>
    <p:sldId id="274" r:id="rId18"/>
    <p:sldId id="275" r:id="rId19"/>
    <p:sldId id="276" r:id="rId20"/>
    <p:sldId id="277" r:id="rId21"/>
    <p:sldId id="278" r:id="rId22"/>
    <p:sldId id="279" r:id="rId23"/>
    <p:sldId id="454" r:id="rId24"/>
    <p:sldId id="282" r:id="rId25"/>
    <p:sldId id="283" r:id="rId26"/>
    <p:sldId id="284" r:id="rId27"/>
    <p:sldId id="285" r:id="rId28"/>
    <p:sldId id="286" r:id="rId29"/>
    <p:sldId id="336" r:id="rId30"/>
    <p:sldId id="287" r:id="rId31"/>
    <p:sldId id="288" r:id="rId32"/>
    <p:sldId id="289" r:id="rId33"/>
    <p:sldId id="295" r:id="rId34"/>
    <p:sldId id="337" r:id="rId35"/>
    <p:sldId id="372" r:id="rId36"/>
    <p:sldId id="373" r:id="rId37"/>
    <p:sldId id="374" r:id="rId38"/>
    <p:sldId id="375" r:id="rId39"/>
    <p:sldId id="376" r:id="rId40"/>
    <p:sldId id="377" r:id="rId41"/>
    <p:sldId id="378" r:id="rId42"/>
    <p:sldId id="379" r:id="rId43"/>
    <p:sldId id="380" r:id="rId44"/>
    <p:sldId id="381" r:id="rId45"/>
    <p:sldId id="383" r:id="rId46"/>
    <p:sldId id="384" r:id="rId47"/>
    <p:sldId id="385" r:id="rId48"/>
    <p:sldId id="386" r:id="rId49"/>
    <p:sldId id="387" r:id="rId50"/>
    <p:sldId id="388" r:id="rId51"/>
    <p:sldId id="389" r:id="rId52"/>
    <p:sldId id="390" r:id="rId53"/>
    <p:sldId id="448" r:id="rId54"/>
    <p:sldId id="391" r:id="rId55"/>
    <p:sldId id="392" r:id="rId56"/>
    <p:sldId id="393" r:id="rId57"/>
    <p:sldId id="394" r:id="rId58"/>
    <p:sldId id="441" r:id="rId59"/>
    <p:sldId id="395" r:id="rId60"/>
    <p:sldId id="396" r:id="rId61"/>
    <p:sldId id="397" r:id="rId62"/>
    <p:sldId id="398" r:id="rId63"/>
    <p:sldId id="399" r:id="rId64"/>
    <p:sldId id="442" r:id="rId65"/>
    <p:sldId id="400" r:id="rId66"/>
    <p:sldId id="443" r:id="rId67"/>
    <p:sldId id="449" r:id="rId68"/>
    <p:sldId id="401" r:id="rId69"/>
    <p:sldId id="402" r:id="rId70"/>
    <p:sldId id="403" r:id="rId71"/>
    <p:sldId id="404" r:id="rId72"/>
    <p:sldId id="405" r:id="rId73"/>
    <p:sldId id="406" r:id="rId74"/>
    <p:sldId id="407" r:id="rId75"/>
    <p:sldId id="444" r:id="rId76"/>
    <p:sldId id="445" r:id="rId77"/>
    <p:sldId id="450" r:id="rId78"/>
    <p:sldId id="408" r:id="rId79"/>
    <p:sldId id="409" r:id="rId80"/>
    <p:sldId id="410" r:id="rId81"/>
    <p:sldId id="451" r:id="rId82"/>
    <p:sldId id="411" r:id="rId83"/>
    <p:sldId id="412" r:id="rId84"/>
    <p:sldId id="413" r:id="rId85"/>
    <p:sldId id="414" r:id="rId86"/>
    <p:sldId id="415" r:id="rId87"/>
    <p:sldId id="446" r:id="rId88"/>
    <p:sldId id="447" r:id="rId89"/>
    <p:sldId id="452" r:id="rId90"/>
    <p:sldId id="416" r:id="rId91"/>
    <p:sldId id="417" r:id="rId92"/>
    <p:sldId id="418" r:id="rId93"/>
    <p:sldId id="419" r:id="rId94"/>
    <p:sldId id="371" r:id="rId95"/>
    <p:sldId id="434" r:id="rId96"/>
    <p:sldId id="369" r:id="rId97"/>
    <p:sldId id="436" r:id="rId98"/>
    <p:sldId id="422" r:id="rId99"/>
    <p:sldId id="423" r:id="rId100"/>
    <p:sldId id="424" r:id="rId101"/>
    <p:sldId id="425" r:id="rId102"/>
    <p:sldId id="426" r:id="rId103"/>
    <p:sldId id="427" r:id="rId104"/>
    <p:sldId id="428" r:id="rId105"/>
    <p:sldId id="429" r:id="rId106"/>
    <p:sldId id="430" r:id="rId107"/>
    <p:sldId id="432" r:id="rId108"/>
    <p:sldId id="431" r:id="rId109"/>
    <p:sldId id="475" r:id="rId110"/>
    <p:sldId id="456" r:id="rId111"/>
    <p:sldId id="457" r:id="rId112"/>
    <p:sldId id="458" r:id="rId113"/>
    <p:sldId id="459" r:id="rId114"/>
    <p:sldId id="460" r:id="rId115"/>
    <p:sldId id="461" r:id="rId116"/>
    <p:sldId id="462" r:id="rId117"/>
    <p:sldId id="463" r:id="rId118"/>
    <p:sldId id="464" r:id="rId119"/>
    <p:sldId id="440" r:id="rId120"/>
    <p:sldId id="477" r:id="rId121"/>
    <p:sldId id="478" r:id="rId122"/>
    <p:sldId id="488" r:id="rId123"/>
    <p:sldId id="489" r:id="rId124"/>
    <p:sldId id="465" r:id="rId125"/>
    <p:sldId id="484" r:id="rId126"/>
    <p:sldId id="485" r:id="rId127"/>
    <p:sldId id="472" r:id="rId128"/>
    <p:sldId id="473" r:id="rId129"/>
    <p:sldId id="486" r:id="rId130"/>
    <p:sldId id="487" r:id="rId131"/>
    <p:sldId id="466" r:id="rId132"/>
    <p:sldId id="467" r:id="rId133"/>
    <p:sldId id="468" r:id="rId134"/>
    <p:sldId id="469" r:id="rId135"/>
    <p:sldId id="490" r:id="rId136"/>
    <p:sldId id="491" r:id="rId137"/>
    <p:sldId id="470" r:id="rId138"/>
    <p:sldId id="471" r:id="rId139"/>
    <p:sldId id="474" r:id="rId140"/>
    <p:sldId id="481" r:id="rId141"/>
    <p:sldId id="482" r:id="rId142"/>
    <p:sldId id="483" r:id="rId143"/>
    <p:sldId id="421" r:id="rId144"/>
    <p:sldId id="437" r:id="rId145"/>
    <p:sldId id="438" r:id="rId146"/>
    <p:sldId id="439" r:id="rId147"/>
    <p:sldId id="476" r:id="rId148"/>
    <p:sldId id="479" r:id="rId149"/>
    <p:sldId id="480" r:id="rId150"/>
    <p:sldId id="435" r:id="rId1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mad Akbari" initials="MA" lastIdx="2" clrIdx="0">
    <p:extLst>
      <p:ext uri="{19B8F6BF-5375-455C-9EA6-DF929625EA0E}">
        <p15:presenceInfo xmlns:p15="http://schemas.microsoft.com/office/powerpoint/2012/main" userId="S-1-5-21-3560642594-3731558064-529776311-112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82326" autoAdjust="0"/>
  </p:normalViewPr>
  <p:slideViewPr>
    <p:cSldViewPr snapToGrid="0">
      <p:cViewPr varScale="1">
        <p:scale>
          <a:sx n="70" d="100"/>
          <a:sy n="70" d="100"/>
        </p:scale>
        <p:origin x="1374"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9" d="100"/>
          <a:sy n="69" d="100"/>
        </p:scale>
        <p:origin x="2784"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commentAuthors" Target="commentAuthor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نمودارهای پایه</c:v>
                </c:pt>
              </c:strCache>
            </c:strRef>
          </c:tx>
          <c:spPr>
            <a:solidFill>
              <a:schemeClr val="accent4">
                <a:tint val="54000"/>
              </a:schemeClr>
            </a:solidFill>
            <a:ln>
              <a:noFill/>
            </a:ln>
            <a:effectLst/>
          </c:spPr>
          <c:invertIfNegative val="0"/>
          <c:cat>
            <c:strRef>
              <c:f>Sheet1!$A$2</c:f>
              <c:strCache>
                <c:ptCount val="1"/>
                <c:pt idx="0">
                  <c:v>ارزش</c:v>
                </c:pt>
              </c:strCache>
            </c:strRef>
          </c:cat>
          <c:val>
            <c:numRef>
              <c:f>Sheet1!$B$2</c:f>
              <c:numCache>
                <c:formatCode>General</c:formatCode>
                <c:ptCount val="1"/>
                <c:pt idx="0">
                  <c:v>1</c:v>
                </c:pt>
              </c:numCache>
            </c:numRef>
          </c:val>
          <c:extLst>
            <c:ext xmlns:c16="http://schemas.microsoft.com/office/drawing/2014/chart" uri="{C3380CC4-5D6E-409C-BE32-E72D297353CC}">
              <c16:uniqueId val="{00000000-530E-4FD8-8CF5-18C3FA265690}"/>
            </c:ext>
          </c:extLst>
        </c:ser>
        <c:ser>
          <c:idx val="1"/>
          <c:order val="1"/>
          <c:tx>
            <c:strRef>
              <c:f>Sheet1!$C$1</c:f>
              <c:strCache>
                <c:ptCount val="1"/>
                <c:pt idx="0">
                  <c:v>مدل های آموزش/ مستند سازی</c:v>
                </c:pt>
              </c:strCache>
            </c:strRef>
          </c:tx>
          <c:spPr>
            <a:solidFill>
              <a:schemeClr val="accent4">
                <a:tint val="77000"/>
              </a:schemeClr>
            </a:solidFill>
            <a:ln>
              <a:noFill/>
            </a:ln>
            <a:effectLst/>
          </c:spPr>
          <c:invertIfNegative val="0"/>
          <c:cat>
            <c:strRef>
              <c:f>Sheet1!$A$2</c:f>
              <c:strCache>
                <c:ptCount val="1"/>
                <c:pt idx="0">
                  <c:v>ارزش</c:v>
                </c:pt>
              </c:strCache>
            </c:strRef>
          </c:cat>
          <c:val>
            <c:numRef>
              <c:f>Sheet1!$C$2</c:f>
              <c:numCache>
                <c:formatCode>General</c:formatCode>
                <c:ptCount val="1"/>
                <c:pt idx="0">
                  <c:v>2</c:v>
                </c:pt>
              </c:numCache>
            </c:numRef>
          </c:val>
          <c:extLst>
            <c:ext xmlns:c16="http://schemas.microsoft.com/office/drawing/2014/chart" uri="{C3380CC4-5D6E-409C-BE32-E72D297353CC}">
              <c16:uniqueId val="{00000003-530E-4FD8-8CF5-18C3FA265690}"/>
            </c:ext>
          </c:extLst>
        </c:ser>
        <c:ser>
          <c:idx val="2"/>
          <c:order val="2"/>
          <c:tx>
            <c:strRef>
              <c:f>Sheet1!$D$1</c:f>
              <c:strCache>
                <c:ptCount val="1"/>
                <c:pt idx="0">
                  <c:v>مدل های کنترلی/ عملیاتی</c:v>
                </c:pt>
              </c:strCache>
            </c:strRef>
          </c:tx>
          <c:spPr>
            <a:solidFill>
              <a:schemeClr val="accent4"/>
            </a:solidFill>
            <a:ln>
              <a:noFill/>
            </a:ln>
            <a:effectLst/>
          </c:spPr>
          <c:invertIfNegative val="0"/>
          <c:cat>
            <c:strRef>
              <c:f>Sheet1!$A$2</c:f>
              <c:strCache>
                <c:ptCount val="1"/>
                <c:pt idx="0">
                  <c:v>ارزش</c:v>
                </c:pt>
              </c:strCache>
            </c:strRef>
          </c:cat>
          <c:val>
            <c:numRef>
              <c:f>Sheet1!$D$2</c:f>
              <c:numCache>
                <c:formatCode>General</c:formatCode>
                <c:ptCount val="1"/>
                <c:pt idx="0">
                  <c:v>3</c:v>
                </c:pt>
              </c:numCache>
            </c:numRef>
          </c:val>
          <c:extLst>
            <c:ext xmlns:c16="http://schemas.microsoft.com/office/drawing/2014/chart" uri="{C3380CC4-5D6E-409C-BE32-E72D297353CC}">
              <c16:uniqueId val="{00000004-530E-4FD8-8CF5-18C3FA265690}"/>
            </c:ext>
          </c:extLst>
        </c:ser>
        <c:ser>
          <c:idx val="3"/>
          <c:order val="3"/>
          <c:tx>
            <c:strRef>
              <c:f>Sheet1!$E$1</c:f>
              <c:strCache>
                <c:ptCount val="1"/>
                <c:pt idx="0">
                  <c:v>مدل طراحی سیستم ها</c:v>
                </c:pt>
              </c:strCache>
            </c:strRef>
          </c:tx>
          <c:spPr>
            <a:solidFill>
              <a:schemeClr val="accent4">
                <a:shade val="76000"/>
              </a:schemeClr>
            </a:solidFill>
            <a:ln>
              <a:noFill/>
            </a:ln>
            <a:effectLst/>
          </c:spPr>
          <c:invertIfNegative val="0"/>
          <c:cat>
            <c:strRef>
              <c:f>Sheet1!$A$2</c:f>
              <c:strCache>
                <c:ptCount val="1"/>
                <c:pt idx="0">
                  <c:v>ارزش</c:v>
                </c:pt>
              </c:strCache>
            </c:strRef>
          </c:cat>
          <c:val>
            <c:numRef>
              <c:f>Sheet1!$E$2</c:f>
              <c:numCache>
                <c:formatCode>General</c:formatCode>
                <c:ptCount val="1"/>
                <c:pt idx="0">
                  <c:v>4</c:v>
                </c:pt>
              </c:numCache>
            </c:numRef>
          </c:val>
          <c:extLst>
            <c:ext xmlns:c16="http://schemas.microsoft.com/office/drawing/2014/chart" uri="{C3380CC4-5D6E-409C-BE32-E72D297353CC}">
              <c16:uniqueId val="{00000005-530E-4FD8-8CF5-18C3FA265690}"/>
            </c:ext>
          </c:extLst>
        </c:ser>
        <c:ser>
          <c:idx val="4"/>
          <c:order val="4"/>
          <c:tx>
            <c:strRef>
              <c:f>Sheet1!$F$1</c:f>
              <c:strCache>
                <c:ptCount val="1"/>
                <c:pt idx="0">
                  <c:v>مدل سیستم های پویا یکپارچه</c:v>
                </c:pt>
              </c:strCache>
            </c:strRef>
          </c:tx>
          <c:spPr>
            <a:solidFill>
              <a:schemeClr val="accent4">
                <a:shade val="53000"/>
              </a:schemeClr>
            </a:solidFill>
            <a:ln>
              <a:noFill/>
            </a:ln>
            <a:effectLst/>
          </c:spPr>
          <c:invertIfNegative val="0"/>
          <c:cat>
            <c:strRef>
              <c:f>Sheet1!$A$2</c:f>
              <c:strCache>
                <c:ptCount val="1"/>
                <c:pt idx="0">
                  <c:v>ارزش</c:v>
                </c:pt>
              </c:strCache>
            </c:strRef>
          </c:cat>
          <c:val>
            <c:numRef>
              <c:f>Sheet1!$F$2</c:f>
              <c:numCache>
                <c:formatCode>General</c:formatCode>
                <c:ptCount val="1"/>
                <c:pt idx="0">
                  <c:v>5</c:v>
                </c:pt>
              </c:numCache>
            </c:numRef>
          </c:val>
          <c:extLst>
            <c:ext xmlns:c16="http://schemas.microsoft.com/office/drawing/2014/chart" uri="{C3380CC4-5D6E-409C-BE32-E72D297353CC}">
              <c16:uniqueId val="{00000006-530E-4FD8-8CF5-18C3FA265690}"/>
            </c:ext>
          </c:extLst>
        </c:ser>
        <c:dLbls>
          <c:showLegendKey val="0"/>
          <c:showVal val="0"/>
          <c:showCatName val="0"/>
          <c:showSerName val="0"/>
          <c:showPercent val="0"/>
          <c:showBubbleSize val="0"/>
        </c:dLbls>
        <c:gapWidth val="150"/>
        <c:axId val="1861732880"/>
        <c:axId val="1861733296"/>
      </c:barChart>
      <c:catAx>
        <c:axId val="1861732880"/>
        <c:scaling>
          <c:orientation val="minMax"/>
        </c:scaling>
        <c:delete val="1"/>
        <c:axPos val="b"/>
        <c:numFmt formatCode="General" sourceLinked="1"/>
        <c:majorTickMark val="none"/>
        <c:minorTickMark val="none"/>
        <c:tickLblPos val="nextTo"/>
        <c:crossAx val="1861733296"/>
        <c:crosses val="autoZero"/>
        <c:auto val="1"/>
        <c:lblAlgn val="ctr"/>
        <c:lblOffset val="100"/>
        <c:noMultiLvlLbl val="0"/>
      </c:catAx>
      <c:valAx>
        <c:axId val="1861733296"/>
        <c:scaling>
          <c:orientation val="minMax"/>
        </c:scaling>
        <c:delete val="1"/>
        <c:axPos val="l"/>
        <c:title>
          <c:tx>
            <c:rich>
              <a:bodyPr rot="5400000" spcFirstLastPara="1" vertOverflow="ellipsis" wrap="square" anchor="ctr" anchorCtr="1"/>
              <a:lstStyle/>
              <a:p>
                <a:pPr rtl="1">
                  <a:defRPr sz="2000" b="0" i="0" u="none" strike="noStrike" kern="1200" cap="all" baseline="0">
                    <a:solidFill>
                      <a:schemeClr val="tx1">
                        <a:lumMod val="65000"/>
                        <a:lumOff val="35000"/>
                      </a:schemeClr>
                    </a:solidFill>
                    <a:latin typeface="+mn-lt"/>
                    <a:ea typeface="+mn-ea"/>
                    <a:cs typeface="B Nazanin" panose="00000400000000000000" pitchFamily="2" charset="-78"/>
                  </a:defRPr>
                </a:pPr>
                <a:r>
                  <a:rPr lang="fa-IR" sz="2000" dirty="0">
                    <a:cs typeface="B Nazanin" panose="00000400000000000000" pitchFamily="2" charset="-78"/>
                  </a:rPr>
                  <a:t>ارزش</a:t>
                </a:r>
              </a:p>
            </c:rich>
          </c:tx>
          <c:layout>
            <c:manualLayout>
              <c:xMode val="edge"/>
              <c:yMode val="edge"/>
              <c:x val="0.89594356261022923"/>
              <c:y val="0.37883409310678273"/>
            </c:manualLayout>
          </c:layout>
          <c:overlay val="0"/>
          <c:spPr>
            <a:noFill/>
            <a:ln>
              <a:noFill/>
            </a:ln>
            <a:effectLst/>
          </c:spPr>
          <c:txPr>
            <a:bodyPr rot="5400000" spcFirstLastPara="1" vertOverflow="ellipsis" wrap="square" anchor="ctr" anchorCtr="1"/>
            <a:lstStyle/>
            <a:p>
              <a:pPr rtl="1">
                <a:defRPr sz="2000" b="0" i="0" u="none" strike="noStrike" kern="1200" cap="all" baseline="0">
                  <a:solidFill>
                    <a:schemeClr val="tx1">
                      <a:lumMod val="65000"/>
                      <a:lumOff val="35000"/>
                    </a:schemeClr>
                  </a:solidFill>
                  <a:latin typeface="+mn-lt"/>
                  <a:ea typeface="+mn-ea"/>
                  <a:cs typeface="B Nazanin" panose="00000400000000000000" pitchFamily="2" charset="-78"/>
                </a:defRPr>
              </a:pPr>
              <a:endParaRPr lang="en-US"/>
            </a:p>
          </c:txPr>
        </c:title>
        <c:numFmt formatCode="General" sourceLinked="1"/>
        <c:majorTickMark val="none"/>
        <c:minorTickMark val="none"/>
        <c:tickLblPos val="nextTo"/>
        <c:crossAx val="1861732880"/>
        <c:crosses val="autoZero"/>
        <c:crossBetween val="between"/>
      </c:valAx>
      <c:spPr>
        <a:noFill/>
        <a:ln>
          <a:noFill/>
        </a:ln>
        <a:effectLst/>
      </c:spPr>
    </c:plotArea>
    <c:legend>
      <c:legendPos val="b"/>
      <c:layout>
        <c:manualLayout>
          <c:xMode val="edge"/>
          <c:yMode val="edge"/>
          <c:x val="0"/>
          <c:y val="0.88317999723718732"/>
          <c:w val="0.99925495424183075"/>
          <c:h val="0.1168200027628125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Nazanin" panose="00000400000000000000" pitchFamily="2" charset="-78"/>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ABBCF-8895-4E0B-8026-A959DEFC4C3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0551807-7D7C-4D67-8C03-633BB3430724}">
      <dgm:prSet phldrT="[Text]" custT="1"/>
      <dgm:spPr/>
      <dgm:t>
        <a:bodyPr/>
        <a:lstStyle/>
        <a:p>
          <a:r>
            <a:rPr lang="fa-IR" sz="2400" dirty="0">
              <a:cs typeface="B Nazanin" panose="00000400000000000000" pitchFamily="2" charset="-78"/>
            </a:rPr>
            <a:t>سازمان توسعه یافته</a:t>
          </a:r>
          <a:endParaRPr lang="en-US" sz="2400" dirty="0">
            <a:cs typeface="B Nazanin" panose="00000400000000000000" pitchFamily="2" charset="-78"/>
          </a:endParaRPr>
        </a:p>
      </dgm:t>
    </dgm:pt>
    <dgm:pt modelId="{23017464-BABB-4C29-A8D7-F05CBD763779}" type="parTrans" cxnId="{1DA7F71F-3F87-4ED1-AD8F-B18047080D1F}">
      <dgm:prSet/>
      <dgm:spPr/>
      <dgm:t>
        <a:bodyPr/>
        <a:lstStyle/>
        <a:p>
          <a:endParaRPr lang="en-US" sz="1800"/>
        </a:p>
      </dgm:t>
    </dgm:pt>
    <dgm:pt modelId="{81B1A6C4-FC3A-4F6D-95BD-C1B4CE61D3DE}" type="sibTrans" cxnId="{1DA7F71F-3F87-4ED1-AD8F-B18047080D1F}">
      <dgm:prSet/>
      <dgm:spPr/>
      <dgm:t>
        <a:bodyPr/>
        <a:lstStyle/>
        <a:p>
          <a:endParaRPr lang="en-US" sz="1800"/>
        </a:p>
      </dgm:t>
    </dgm:pt>
    <dgm:pt modelId="{75BE8D46-9505-418A-873D-0140F90EB9C6}">
      <dgm:prSet phldrT="[Text]" custT="1"/>
      <dgm:spPr/>
      <dgm:t>
        <a:bodyPr/>
        <a:lstStyle/>
        <a:p>
          <a:pPr rtl="1"/>
          <a:r>
            <a:rPr lang="fa-IR" sz="1600" dirty="0">
              <a:cs typeface="B Nazanin" panose="00000400000000000000" pitchFamily="2" charset="-78"/>
            </a:rPr>
            <a:t>فرآیندهای کسب و کار برون سپاری شده</a:t>
          </a:r>
          <a:endParaRPr lang="en-US" sz="1600" dirty="0">
            <a:cs typeface="B Nazanin" panose="00000400000000000000" pitchFamily="2" charset="-78"/>
          </a:endParaRPr>
        </a:p>
      </dgm:t>
    </dgm:pt>
    <dgm:pt modelId="{04A9299F-D8DD-43A1-B68C-06782352D535}" type="parTrans" cxnId="{D029327D-5DB9-4D25-B954-F323498FEA4D}">
      <dgm:prSet/>
      <dgm:spPr/>
      <dgm:t>
        <a:bodyPr/>
        <a:lstStyle/>
        <a:p>
          <a:endParaRPr lang="en-US" sz="1800"/>
        </a:p>
      </dgm:t>
    </dgm:pt>
    <dgm:pt modelId="{9F32941A-4E07-4E19-8DDB-546DBF7C6B1C}" type="sibTrans" cxnId="{D029327D-5DB9-4D25-B954-F323498FEA4D}">
      <dgm:prSet/>
      <dgm:spPr/>
      <dgm:t>
        <a:bodyPr/>
        <a:lstStyle/>
        <a:p>
          <a:endParaRPr lang="en-US" sz="1800"/>
        </a:p>
      </dgm:t>
    </dgm:pt>
    <dgm:pt modelId="{EDE7E177-29A3-470D-A376-12DCEEC914F5}">
      <dgm:prSet phldrT="[Text]" custT="1"/>
      <dgm:spPr/>
      <dgm:t>
        <a:bodyPr/>
        <a:lstStyle/>
        <a:p>
          <a:r>
            <a:rPr lang="fa-IR" sz="3200" dirty="0">
              <a:cs typeface="B Nazanin" panose="00000400000000000000" pitchFamily="2" charset="-78"/>
            </a:rPr>
            <a:t>محیط داخل</a:t>
          </a:r>
          <a:endParaRPr lang="en-US" sz="3200" dirty="0">
            <a:cs typeface="B Nazanin" panose="00000400000000000000" pitchFamily="2" charset="-78"/>
          </a:endParaRPr>
        </a:p>
      </dgm:t>
    </dgm:pt>
    <dgm:pt modelId="{6957964F-2A8F-471E-AE31-2E6E08629983}" type="parTrans" cxnId="{6C7D7937-BEB1-419E-B0A1-BC6539F6B320}">
      <dgm:prSet/>
      <dgm:spPr/>
      <dgm:t>
        <a:bodyPr/>
        <a:lstStyle/>
        <a:p>
          <a:endParaRPr lang="en-US" sz="1800"/>
        </a:p>
      </dgm:t>
    </dgm:pt>
    <dgm:pt modelId="{7A3DBC78-DA16-4C77-819B-B9E773713C41}" type="sibTrans" cxnId="{6C7D7937-BEB1-419E-B0A1-BC6539F6B320}">
      <dgm:prSet/>
      <dgm:spPr/>
      <dgm:t>
        <a:bodyPr/>
        <a:lstStyle/>
        <a:p>
          <a:endParaRPr lang="en-US" sz="1800"/>
        </a:p>
      </dgm:t>
    </dgm:pt>
    <dgm:pt modelId="{A8ACBAC2-D854-4407-BEE5-1231C6AFC9B2}">
      <dgm:prSet phldrT="[Text]" custT="1"/>
      <dgm:spPr/>
      <dgm:t>
        <a:bodyPr/>
        <a:lstStyle/>
        <a:p>
          <a:pPr rtl="1"/>
          <a:r>
            <a:rPr lang="fa-IR" sz="1400" dirty="0">
              <a:cs typeface="B Nazanin" panose="00000400000000000000" pitchFamily="2" charset="-78"/>
            </a:rPr>
            <a:t>استراتژی کسب و کار و کنترل و نظارت</a:t>
          </a:r>
          <a:endParaRPr lang="en-US" sz="1400" dirty="0">
            <a:cs typeface="B Nazanin" panose="00000400000000000000" pitchFamily="2" charset="-78"/>
          </a:endParaRPr>
        </a:p>
      </dgm:t>
    </dgm:pt>
    <dgm:pt modelId="{9D3B33A7-5931-48F8-9C52-165A73171BEE}" type="parTrans" cxnId="{E3F802BC-1295-49EE-A948-74CD3D59EDF0}">
      <dgm:prSet/>
      <dgm:spPr/>
      <dgm:t>
        <a:bodyPr/>
        <a:lstStyle/>
        <a:p>
          <a:endParaRPr lang="en-US" sz="1800"/>
        </a:p>
      </dgm:t>
    </dgm:pt>
    <dgm:pt modelId="{AE80F33C-636F-4BA9-A0E2-CAF27E58F329}" type="sibTrans" cxnId="{E3F802BC-1295-49EE-A948-74CD3D59EDF0}">
      <dgm:prSet/>
      <dgm:spPr/>
      <dgm:t>
        <a:bodyPr/>
        <a:lstStyle/>
        <a:p>
          <a:endParaRPr lang="en-US" sz="1800"/>
        </a:p>
      </dgm:t>
    </dgm:pt>
    <dgm:pt modelId="{9133ED8E-B420-4EEC-8672-523DC15F3437}">
      <dgm:prSet phldrT="[Text]" custT="1"/>
      <dgm:spPr/>
      <dgm:t>
        <a:bodyPr/>
        <a:lstStyle/>
        <a:p>
          <a:r>
            <a:rPr lang="fa-IR" sz="3200" dirty="0">
              <a:cs typeface="B Nazanin" panose="00000400000000000000" pitchFamily="2" charset="-78"/>
            </a:rPr>
            <a:t>محیط بیرونی</a:t>
          </a:r>
          <a:endParaRPr lang="en-US" sz="3200" dirty="0">
            <a:cs typeface="B Nazanin" panose="00000400000000000000" pitchFamily="2" charset="-78"/>
          </a:endParaRPr>
        </a:p>
      </dgm:t>
    </dgm:pt>
    <dgm:pt modelId="{13F13246-209D-4544-B6FA-D9A03090779A}" type="parTrans" cxnId="{0F1A11C4-9880-4C39-9581-A5ED5D1B7055}">
      <dgm:prSet/>
      <dgm:spPr/>
      <dgm:t>
        <a:bodyPr/>
        <a:lstStyle/>
        <a:p>
          <a:endParaRPr lang="en-US" sz="1800"/>
        </a:p>
      </dgm:t>
    </dgm:pt>
    <dgm:pt modelId="{4BD5437A-F713-4F95-A064-C0B99EB1A309}" type="sibTrans" cxnId="{0F1A11C4-9880-4C39-9581-A5ED5D1B7055}">
      <dgm:prSet/>
      <dgm:spPr/>
      <dgm:t>
        <a:bodyPr/>
        <a:lstStyle/>
        <a:p>
          <a:endParaRPr lang="en-US" sz="1800"/>
        </a:p>
      </dgm:t>
    </dgm:pt>
    <dgm:pt modelId="{DCD072F9-4002-42B5-BA9F-38E6663F2942}">
      <dgm:prSet phldrT="[Text]" custT="1"/>
      <dgm:spPr/>
      <dgm:t>
        <a:bodyPr/>
        <a:lstStyle/>
        <a:p>
          <a:pPr rtl="1"/>
          <a:r>
            <a:rPr lang="fa-IR" sz="1600" dirty="0">
              <a:cs typeface="B Nazanin" panose="00000400000000000000" pitchFamily="2" charset="-78"/>
            </a:rPr>
            <a:t>محیط سازمان های وابسته</a:t>
          </a:r>
          <a:endParaRPr lang="en-US" sz="1600" dirty="0">
            <a:cs typeface="B Nazanin" panose="00000400000000000000" pitchFamily="2" charset="-78"/>
          </a:endParaRPr>
        </a:p>
      </dgm:t>
    </dgm:pt>
    <dgm:pt modelId="{B82E0CAE-0BD6-4096-A08C-2DB874371911}" type="parTrans" cxnId="{1421A340-1F88-467A-B6D5-BA5B87944129}">
      <dgm:prSet/>
      <dgm:spPr/>
      <dgm:t>
        <a:bodyPr/>
        <a:lstStyle/>
        <a:p>
          <a:endParaRPr lang="en-US" sz="1800"/>
        </a:p>
      </dgm:t>
    </dgm:pt>
    <dgm:pt modelId="{7860DF62-A85A-4A70-815C-98415377A1B5}" type="sibTrans" cxnId="{1421A340-1F88-467A-B6D5-BA5B87944129}">
      <dgm:prSet/>
      <dgm:spPr/>
      <dgm:t>
        <a:bodyPr/>
        <a:lstStyle/>
        <a:p>
          <a:endParaRPr lang="en-US" sz="1800"/>
        </a:p>
      </dgm:t>
    </dgm:pt>
    <dgm:pt modelId="{F0ED4ADF-5F6B-4A06-9317-BC1B0A4C25B1}">
      <dgm:prSet phldrT="[Text]" custT="1"/>
      <dgm:spPr/>
      <dgm:t>
        <a:bodyPr/>
        <a:lstStyle/>
        <a:p>
          <a:pPr rtl="1"/>
          <a:r>
            <a:rPr lang="fa-IR" sz="1600" dirty="0">
              <a:cs typeface="B Nazanin" panose="00000400000000000000" pitchFamily="2" charset="-78"/>
            </a:rPr>
            <a:t>برنامه های توسعه حرفه ای</a:t>
          </a:r>
          <a:endParaRPr lang="en-US" sz="1600" dirty="0">
            <a:cs typeface="B Nazanin" panose="00000400000000000000" pitchFamily="2" charset="-78"/>
          </a:endParaRPr>
        </a:p>
      </dgm:t>
    </dgm:pt>
    <dgm:pt modelId="{119C7CC9-7CF7-456F-A9E4-AADCE0B3F1BA}" type="parTrans" cxnId="{705582A8-50D4-4410-A9D8-BB7F2D1B5E5C}">
      <dgm:prSet/>
      <dgm:spPr/>
      <dgm:t>
        <a:bodyPr/>
        <a:lstStyle/>
        <a:p>
          <a:endParaRPr lang="en-US" sz="1800"/>
        </a:p>
      </dgm:t>
    </dgm:pt>
    <dgm:pt modelId="{AEA8C013-C5AE-438D-A1C5-7203ED197957}" type="sibTrans" cxnId="{705582A8-50D4-4410-A9D8-BB7F2D1B5E5C}">
      <dgm:prSet/>
      <dgm:spPr/>
      <dgm:t>
        <a:bodyPr/>
        <a:lstStyle/>
        <a:p>
          <a:endParaRPr lang="en-US" sz="1800"/>
        </a:p>
      </dgm:t>
    </dgm:pt>
    <dgm:pt modelId="{BF0FE13F-8AAA-4408-A6BF-8CE6BD5F2253}">
      <dgm:prSet phldrT="[Text]" custT="1"/>
      <dgm:spPr/>
      <dgm:t>
        <a:bodyPr/>
        <a:lstStyle/>
        <a:p>
          <a:pPr rtl="1"/>
          <a:r>
            <a:rPr lang="fa-IR" sz="1400" dirty="0">
              <a:cs typeface="B Nazanin" panose="00000400000000000000" pitchFamily="2" charset="-78"/>
            </a:rPr>
            <a:t>تجربیات متخصصین </a:t>
          </a:r>
          <a:r>
            <a:rPr lang="en-US" sz="1400" dirty="0">
              <a:cs typeface="B Nazanin" panose="00000400000000000000" pitchFamily="2" charset="-78"/>
            </a:rPr>
            <a:t>BPM</a:t>
          </a:r>
        </a:p>
      </dgm:t>
    </dgm:pt>
    <dgm:pt modelId="{6411048D-CE30-4040-A592-928C99C53740}" type="parTrans" cxnId="{754F2FAB-8ADD-4D46-B128-01414C13402D}">
      <dgm:prSet/>
      <dgm:spPr/>
      <dgm:t>
        <a:bodyPr/>
        <a:lstStyle/>
        <a:p>
          <a:endParaRPr lang="en-US" sz="1800"/>
        </a:p>
      </dgm:t>
    </dgm:pt>
    <dgm:pt modelId="{1DD886CB-2342-4823-9099-65D9E8799B6F}" type="sibTrans" cxnId="{754F2FAB-8ADD-4D46-B128-01414C13402D}">
      <dgm:prSet/>
      <dgm:spPr/>
      <dgm:t>
        <a:bodyPr/>
        <a:lstStyle/>
        <a:p>
          <a:endParaRPr lang="en-US" sz="1800"/>
        </a:p>
      </dgm:t>
    </dgm:pt>
    <dgm:pt modelId="{4E3BDEC2-85BD-440A-91C9-4628DAFC4B79}">
      <dgm:prSet phldrT="[Text]" custT="1"/>
      <dgm:spPr/>
      <dgm:t>
        <a:bodyPr/>
        <a:lstStyle/>
        <a:p>
          <a:pPr rtl="1"/>
          <a:r>
            <a:rPr lang="fa-IR" sz="1400" dirty="0">
              <a:cs typeface="B Nazanin" panose="00000400000000000000" pitchFamily="2" charset="-78"/>
            </a:rPr>
            <a:t>مدیریت فرایندها (هم درونی و هم برون سپاری شده)</a:t>
          </a:r>
          <a:endParaRPr lang="en-US" sz="1400" dirty="0">
            <a:cs typeface="B Nazanin" panose="00000400000000000000" pitchFamily="2" charset="-78"/>
          </a:endParaRPr>
        </a:p>
      </dgm:t>
    </dgm:pt>
    <dgm:pt modelId="{182F0386-06CB-4D3B-9518-B6DF365DB252}" type="parTrans" cxnId="{EDD53ADE-83F5-430D-A9F6-AD8281775D29}">
      <dgm:prSet/>
      <dgm:spPr/>
      <dgm:t>
        <a:bodyPr/>
        <a:lstStyle/>
        <a:p>
          <a:endParaRPr lang="en-US" sz="1800"/>
        </a:p>
      </dgm:t>
    </dgm:pt>
    <dgm:pt modelId="{2B6A31BC-E459-4A61-B816-FB32B6C3E78D}" type="sibTrans" cxnId="{EDD53ADE-83F5-430D-A9F6-AD8281775D29}">
      <dgm:prSet/>
      <dgm:spPr/>
      <dgm:t>
        <a:bodyPr/>
        <a:lstStyle/>
        <a:p>
          <a:endParaRPr lang="en-US" sz="1800"/>
        </a:p>
      </dgm:t>
    </dgm:pt>
    <dgm:pt modelId="{54052972-F955-4480-BEF9-DF9655FC675D}">
      <dgm:prSet phldrT="[Text]" custT="1"/>
      <dgm:spPr/>
      <dgm:t>
        <a:bodyPr/>
        <a:lstStyle/>
        <a:p>
          <a:r>
            <a:rPr lang="fa-IR" sz="1400" dirty="0">
              <a:cs typeface="B Nazanin" panose="00000400000000000000" pitchFamily="2" charset="-78"/>
            </a:rPr>
            <a:t>بستر نرم افزارها، داده و فناوری اطلاعات</a:t>
          </a:r>
          <a:endParaRPr lang="en-US" sz="1400" dirty="0">
            <a:cs typeface="B Nazanin" panose="00000400000000000000" pitchFamily="2" charset="-78"/>
          </a:endParaRPr>
        </a:p>
      </dgm:t>
    </dgm:pt>
    <dgm:pt modelId="{C188F893-6C12-4406-86DC-703DE54CD4BF}" type="parTrans" cxnId="{C417241F-0A73-473B-8BD7-7D67FFEC192A}">
      <dgm:prSet/>
      <dgm:spPr/>
      <dgm:t>
        <a:bodyPr/>
        <a:lstStyle/>
        <a:p>
          <a:endParaRPr lang="en-US" sz="1800"/>
        </a:p>
      </dgm:t>
    </dgm:pt>
    <dgm:pt modelId="{1827EDA6-AAF7-4250-BBB8-1BC42C9FEB60}" type="sibTrans" cxnId="{C417241F-0A73-473B-8BD7-7D67FFEC192A}">
      <dgm:prSet/>
      <dgm:spPr/>
      <dgm:t>
        <a:bodyPr/>
        <a:lstStyle/>
        <a:p>
          <a:endParaRPr lang="en-US" sz="1800"/>
        </a:p>
      </dgm:t>
    </dgm:pt>
    <dgm:pt modelId="{5F65AC99-6D71-4D1E-AEC6-5EF49900E14B}">
      <dgm:prSet phldrT="[Text]" custT="1"/>
      <dgm:spPr/>
      <dgm:t>
        <a:bodyPr/>
        <a:lstStyle/>
        <a:p>
          <a:pPr rtl="1"/>
          <a:r>
            <a:rPr lang="fa-IR" sz="1400" dirty="0">
              <a:cs typeface="B Nazanin" panose="00000400000000000000" pitchFamily="2" charset="-78"/>
            </a:rPr>
            <a:t>ارزش ها،باورها و اعتقادات رهبری و فرهنگی</a:t>
          </a:r>
          <a:endParaRPr lang="en-US" sz="1400" dirty="0">
            <a:cs typeface="B Nazanin" panose="00000400000000000000" pitchFamily="2" charset="-78"/>
          </a:endParaRPr>
        </a:p>
      </dgm:t>
    </dgm:pt>
    <dgm:pt modelId="{1585C7BB-7B1B-4CDA-ACE5-4B09CC8721DC}" type="parTrans" cxnId="{F92659E4-319F-41E9-BD54-CFCC31272B9E}">
      <dgm:prSet/>
      <dgm:spPr/>
      <dgm:t>
        <a:bodyPr/>
        <a:lstStyle/>
        <a:p>
          <a:endParaRPr lang="en-US" sz="1800"/>
        </a:p>
      </dgm:t>
    </dgm:pt>
    <dgm:pt modelId="{EC204690-C6CD-42B6-94EC-8A47297F216B}" type="sibTrans" cxnId="{F92659E4-319F-41E9-BD54-CFCC31272B9E}">
      <dgm:prSet/>
      <dgm:spPr/>
      <dgm:t>
        <a:bodyPr/>
        <a:lstStyle/>
        <a:p>
          <a:endParaRPr lang="en-US" sz="1800"/>
        </a:p>
      </dgm:t>
    </dgm:pt>
    <dgm:pt modelId="{8455E015-2311-4CD7-95A8-AD4D9552982C}">
      <dgm:prSet phldrT="[Text]" custT="1"/>
      <dgm:spPr/>
      <dgm:t>
        <a:bodyPr/>
        <a:lstStyle/>
        <a:p>
          <a:pPr rtl="1"/>
          <a:r>
            <a:rPr lang="fa-IR" sz="1600" dirty="0">
              <a:cs typeface="B Nazanin" panose="00000400000000000000" pitchFamily="2" charset="-78"/>
            </a:rPr>
            <a:t>عوامل تاثیر گذار بر </a:t>
          </a:r>
          <a:r>
            <a:rPr lang="en-US" sz="1600" dirty="0">
              <a:cs typeface="B Nazanin" panose="00000400000000000000" pitchFamily="2" charset="-78"/>
            </a:rPr>
            <a:t>BPM</a:t>
          </a:r>
        </a:p>
      </dgm:t>
    </dgm:pt>
    <dgm:pt modelId="{D04B9D84-8C3C-4105-915B-7CAC9FF1121A}" type="parTrans" cxnId="{A531B1FA-575E-4066-AB61-A7F4DCD63A37}">
      <dgm:prSet/>
      <dgm:spPr/>
      <dgm:t>
        <a:bodyPr/>
        <a:lstStyle/>
        <a:p>
          <a:endParaRPr lang="en-US" sz="1800"/>
        </a:p>
      </dgm:t>
    </dgm:pt>
    <dgm:pt modelId="{00D2D15B-09A2-465D-8163-C0E4A7780EA1}" type="sibTrans" cxnId="{A531B1FA-575E-4066-AB61-A7F4DCD63A37}">
      <dgm:prSet/>
      <dgm:spPr/>
      <dgm:t>
        <a:bodyPr/>
        <a:lstStyle/>
        <a:p>
          <a:endParaRPr lang="en-US" sz="1800"/>
        </a:p>
      </dgm:t>
    </dgm:pt>
    <dgm:pt modelId="{8E6F806C-7F9F-4B40-99D8-5F3D07C4AF5F}" type="pres">
      <dgm:prSet presAssocID="{10AABBCF-8895-4E0B-8026-A959DEFC4C3B}" presName="theList" presStyleCnt="0">
        <dgm:presLayoutVars>
          <dgm:dir/>
          <dgm:animLvl val="lvl"/>
          <dgm:resizeHandles val="exact"/>
        </dgm:presLayoutVars>
      </dgm:prSet>
      <dgm:spPr/>
    </dgm:pt>
    <dgm:pt modelId="{F284849D-777E-4B8C-92B3-90B0D4799C97}" type="pres">
      <dgm:prSet presAssocID="{60551807-7D7C-4D67-8C03-633BB3430724}" presName="compNode" presStyleCnt="0"/>
      <dgm:spPr/>
    </dgm:pt>
    <dgm:pt modelId="{9CD65168-38E2-4A9D-A17E-60D92EEEC5ED}" type="pres">
      <dgm:prSet presAssocID="{60551807-7D7C-4D67-8C03-633BB3430724}" presName="aNode" presStyleLbl="bgShp" presStyleIdx="0" presStyleCnt="3"/>
      <dgm:spPr/>
    </dgm:pt>
    <dgm:pt modelId="{61206DBD-90B8-458D-A7A0-0BA02FA9F02B}" type="pres">
      <dgm:prSet presAssocID="{60551807-7D7C-4D67-8C03-633BB3430724}" presName="textNode" presStyleLbl="bgShp" presStyleIdx="0" presStyleCnt="3"/>
      <dgm:spPr/>
    </dgm:pt>
    <dgm:pt modelId="{6EE1ED7D-3B4A-4215-82F1-BE9DC9BF10B2}" type="pres">
      <dgm:prSet presAssocID="{60551807-7D7C-4D67-8C03-633BB3430724}" presName="compChildNode" presStyleCnt="0"/>
      <dgm:spPr/>
    </dgm:pt>
    <dgm:pt modelId="{AF608EA8-0086-4B1D-887B-25897084662B}" type="pres">
      <dgm:prSet presAssocID="{60551807-7D7C-4D67-8C03-633BB3430724}" presName="theInnerList" presStyleCnt="0"/>
      <dgm:spPr/>
    </dgm:pt>
    <dgm:pt modelId="{DCBC562A-8CFF-4864-B797-8C60264146FD}" type="pres">
      <dgm:prSet presAssocID="{75BE8D46-9505-418A-873D-0140F90EB9C6}" presName="childNode" presStyleLbl="node1" presStyleIdx="0" presStyleCnt="9">
        <dgm:presLayoutVars>
          <dgm:bulletEnabled val="1"/>
        </dgm:presLayoutVars>
      </dgm:prSet>
      <dgm:spPr/>
    </dgm:pt>
    <dgm:pt modelId="{91AB9B43-675C-403A-995D-28D59A924894}" type="pres">
      <dgm:prSet presAssocID="{60551807-7D7C-4D67-8C03-633BB3430724}" presName="aSpace" presStyleCnt="0"/>
      <dgm:spPr/>
    </dgm:pt>
    <dgm:pt modelId="{E5416573-A894-4C34-900A-5803DA8DEAE5}" type="pres">
      <dgm:prSet presAssocID="{EDE7E177-29A3-470D-A376-12DCEEC914F5}" presName="compNode" presStyleCnt="0"/>
      <dgm:spPr/>
    </dgm:pt>
    <dgm:pt modelId="{35186DA2-2817-49B4-AA3A-6A70EACE1521}" type="pres">
      <dgm:prSet presAssocID="{EDE7E177-29A3-470D-A376-12DCEEC914F5}" presName="aNode" presStyleLbl="bgShp" presStyleIdx="1" presStyleCnt="3"/>
      <dgm:spPr/>
    </dgm:pt>
    <dgm:pt modelId="{BB74CA70-9412-4074-98E4-8CEF931FD48B}" type="pres">
      <dgm:prSet presAssocID="{EDE7E177-29A3-470D-A376-12DCEEC914F5}" presName="textNode" presStyleLbl="bgShp" presStyleIdx="1" presStyleCnt="3"/>
      <dgm:spPr/>
    </dgm:pt>
    <dgm:pt modelId="{3229D497-0484-4C72-A028-D946E3E97CDF}" type="pres">
      <dgm:prSet presAssocID="{EDE7E177-29A3-470D-A376-12DCEEC914F5}" presName="compChildNode" presStyleCnt="0"/>
      <dgm:spPr/>
    </dgm:pt>
    <dgm:pt modelId="{C5EBB84D-007F-4615-8D93-792A42708E3E}" type="pres">
      <dgm:prSet presAssocID="{EDE7E177-29A3-470D-A376-12DCEEC914F5}" presName="theInnerList" presStyleCnt="0"/>
      <dgm:spPr/>
    </dgm:pt>
    <dgm:pt modelId="{2EA0519F-164A-45CE-A2B4-09FEEE67F2A3}" type="pres">
      <dgm:prSet presAssocID="{A8ACBAC2-D854-4407-BEE5-1231C6AFC9B2}" presName="childNode" presStyleLbl="node1" presStyleIdx="1" presStyleCnt="9">
        <dgm:presLayoutVars>
          <dgm:bulletEnabled val="1"/>
        </dgm:presLayoutVars>
      </dgm:prSet>
      <dgm:spPr/>
    </dgm:pt>
    <dgm:pt modelId="{1592E29B-1AAA-4CD4-AA6E-64B18C80B7AC}" type="pres">
      <dgm:prSet presAssocID="{A8ACBAC2-D854-4407-BEE5-1231C6AFC9B2}" presName="aSpace2" presStyleCnt="0"/>
      <dgm:spPr/>
    </dgm:pt>
    <dgm:pt modelId="{A00A639F-6310-4050-B200-F26B17F4C35D}" type="pres">
      <dgm:prSet presAssocID="{BF0FE13F-8AAA-4408-A6BF-8CE6BD5F2253}" presName="childNode" presStyleLbl="node1" presStyleIdx="2" presStyleCnt="9">
        <dgm:presLayoutVars>
          <dgm:bulletEnabled val="1"/>
        </dgm:presLayoutVars>
      </dgm:prSet>
      <dgm:spPr/>
    </dgm:pt>
    <dgm:pt modelId="{1CD3CC7D-5A42-42BF-9A15-9B6BBB528A02}" type="pres">
      <dgm:prSet presAssocID="{BF0FE13F-8AAA-4408-A6BF-8CE6BD5F2253}" presName="aSpace2" presStyleCnt="0"/>
      <dgm:spPr/>
    </dgm:pt>
    <dgm:pt modelId="{0809E80C-4977-4AAE-A55C-3B7497B67F94}" type="pres">
      <dgm:prSet presAssocID="{4E3BDEC2-85BD-440A-91C9-4628DAFC4B79}" presName="childNode" presStyleLbl="node1" presStyleIdx="3" presStyleCnt="9">
        <dgm:presLayoutVars>
          <dgm:bulletEnabled val="1"/>
        </dgm:presLayoutVars>
      </dgm:prSet>
      <dgm:spPr/>
    </dgm:pt>
    <dgm:pt modelId="{643FA4CF-99FF-4FBD-983E-A1B6C6EEB72E}" type="pres">
      <dgm:prSet presAssocID="{4E3BDEC2-85BD-440A-91C9-4628DAFC4B79}" presName="aSpace2" presStyleCnt="0"/>
      <dgm:spPr/>
    </dgm:pt>
    <dgm:pt modelId="{69EBE089-7E9A-4986-B3FE-9CD129E1BAE0}" type="pres">
      <dgm:prSet presAssocID="{54052972-F955-4480-BEF9-DF9655FC675D}" presName="childNode" presStyleLbl="node1" presStyleIdx="4" presStyleCnt="9">
        <dgm:presLayoutVars>
          <dgm:bulletEnabled val="1"/>
        </dgm:presLayoutVars>
      </dgm:prSet>
      <dgm:spPr/>
    </dgm:pt>
    <dgm:pt modelId="{41C6AEFB-50B7-47C3-8D13-C49C9E6C5EF8}" type="pres">
      <dgm:prSet presAssocID="{54052972-F955-4480-BEF9-DF9655FC675D}" presName="aSpace2" presStyleCnt="0"/>
      <dgm:spPr/>
    </dgm:pt>
    <dgm:pt modelId="{794BAECA-E94D-41D9-A506-09E811FC4B1B}" type="pres">
      <dgm:prSet presAssocID="{5F65AC99-6D71-4D1E-AEC6-5EF49900E14B}" presName="childNode" presStyleLbl="node1" presStyleIdx="5" presStyleCnt="9">
        <dgm:presLayoutVars>
          <dgm:bulletEnabled val="1"/>
        </dgm:presLayoutVars>
      </dgm:prSet>
      <dgm:spPr/>
    </dgm:pt>
    <dgm:pt modelId="{8F5A8259-5BBC-42F3-A441-F91F77EB820C}" type="pres">
      <dgm:prSet presAssocID="{EDE7E177-29A3-470D-A376-12DCEEC914F5}" presName="aSpace" presStyleCnt="0"/>
      <dgm:spPr/>
    </dgm:pt>
    <dgm:pt modelId="{86944F0C-9A24-44A2-9590-CC06CD7BE2EC}" type="pres">
      <dgm:prSet presAssocID="{9133ED8E-B420-4EEC-8672-523DC15F3437}" presName="compNode" presStyleCnt="0"/>
      <dgm:spPr/>
    </dgm:pt>
    <dgm:pt modelId="{7693B3CA-A5ED-427B-87EA-EC6009E1BE87}" type="pres">
      <dgm:prSet presAssocID="{9133ED8E-B420-4EEC-8672-523DC15F3437}" presName="aNode" presStyleLbl="bgShp" presStyleIdx="2" presStyleCnt="3"/>
      <dgm:spPr/>
    </dgm:pt>
    <dgm:pt modelId="{560E2CB3-F7B2-4C20-874E-3BF5ACA9F0F9}" type="pres">
      <dgm:prSet presAssocID="{9133ED8E-B420-4EEC-8672-523DC15F3437}" presName="textNode" presStyleLbl="bgShp" presStyleIdx="2" presStyleCnt="3"/>
      <dgm:spPr/>
    </dgm:pt>
    <dgm:pt modelId="{A3F7370C-9A1E-4ECC-9F74-0268745A24F7}" type="pres">
      <dgm:prSet presAssocID="{9133ED8E-B420-4EEC-8672-523DC15F3437}" presName="compChildNode" presStyleCnt="0"/>
      <dgm:spPr/>
    </dgm:pt>
    <dgm:pt modelId="{6D863D31-B560-4D68-BF35-749589F65554}" type="pres">
      <dgm:prSet presAssocID="{9133ED8E-B420-4EEC-8672-523DC15F3437}" presName="theInnerList" presStyleCnt="0"/>
      <dgm:spPr/>
    </dgm:pt>
    <dgm:pt modelId="{A2A6A600-22D4-4596-A9C3-A75F30636B9C}" type="pres">
      <dgm:prSet presAssocID="{DCD072F9-4002-42B5-BA9F-38E6663F2942}" presName="childNode" presStyleLbl="node1" presStyleIdx="6" presStyleCnt="9">
        <dgm:presLayoutVars>
          <dgm:bulletEnabled val="1"/>
        </dgm:presLayoutVars>
      </dgm:prSet>
      <dgm:spPr/>
    </dgm:pt>
    <dgm:pt modelId="{755412C3-2ED9-49C6-AB45-2844155DECE9}" type="pres">
      <dgm:prSet presAssocID="{DCD072F9-4002-42B5-BA9F-38E6663F2942}" presName="aSpace2" presStyleCnt="0"/>
      <dgm:spPr/>
    </dgm:pt>
    <dgm:pt modelId="{7B32C4C5-ED3A-42DA-877C-7D172E048335}" type="pres">
      <dgm:prSet presAssocID="{8455E015-2311-4CD7-95A8-AD4D9552982C}" presName="childNode" presStyleLbl="node1" presStyleIdx="7" presStyleCnt="9">
        <dgm:presLayoutVars>
          <dgm:bulletEnabled val="1"/>
        </dgm:presLayoutVars>
      </dgm:prSet>
      <dgm:spPr/>
    </dgm:pt>
    <dgm:pt modelId="{F9A47911-06A6-4D01-98CB-F2CA0F5EF99A}" type="pres">
      <dgm:prSet presAssocID="{8455E015-2311-4CD7-95A8-AD4D9552982C}" presName="aSpace2" presStyleCnt="0"/>
      <dgm:spPr/>
    </dgm:pt>
    <dgm:pt modelId="{85FD401D-AF69-4E94-A5B8-20D012A9849D}" type="pres">
      <dgm:prSet presAssocID="{F0ED4ADF-5F6B-4A06-9317-BC1B0A4C25B1}" presName="childNode" presStyleLbl="node1" presStyleIdx="8" presStyleCnt="9">
        <dgm:presLayoutVars>
          <dgm:bulletEnabled val="1"/>
        </dgm:presLayoutVars>
      </dgm:prSet>
      <dgm:spPr/>
    </dgm:pt>
  </dgm:ptLst>
  <dgm:cxnLst>
    <dgm:cxn modelId="{C417241F-0A73-473B-8BD7-7D67FFEC192A}" srcId="{EDE7E177-29A3-470D-A376-12DCEEC914F5}" destId="{54052972-F955-4480-BEF9-DF9655FC675D}" srcOrd="3" destOrd="0" parTransId="{C188F893-6C12-4406-86DC-703DE54CD4BF}" sibTransId="{1827EDA6-AAF7-4250-BBB8-1BC42C9FEB60}"/>
    <dgm:cxn modelId="{1DA7F71F-3F87-4ED1-AD8F-B18047080D1F}" srcId="{10AABBCF-8895-4E0B-8026-A959DEFC4C3B}" destId="{60551807-7D7C-4D67-8C03-633BB3430724}" srcOrd="0" destOrd="0" parTransId="{23017464-BABB-4C29-A8D7-F05CBD763779}" sibTransId="{81B1A6C4-FC3A-4F6D-95BD-C1B4CE61D3DE}"/>
    <dgm:cxn modelId="{21063E20-8830-43D1-8824-6049AED3AF43}" type="presOf" srcId="{75BE8D46-9505-418A-873D-0140F90EB9C6}" destId="{DCBC562A-8CFF-4864-B797-8C60264146FD}" srcOrd="0" destOrd="0" presId="urn:microsoft.com/office/officeart/2005/8/layout/lProcess2"/>
    <dgm:cxn modelId="{E8723C21-DBAD-4929-8893-8026A16AC9FB}" type="presOf" srcId="{60551807-7D7C-4D67-8C03-633BB3430724}" destId="{9CD65168-38E2-4A9D-A17E-60D92EEEC5ED}" srcOrd="0" destOrd="0" presId="urn:microsoft.com/office/officeart/2005/8/layout/lProcess2"/>
    <dgm:cxn modelId="{6C7D7937-BEB1-419E-B0A1-BC6539F6B320}" srcId="{10AABBCF-8895-4E0B-8026-A959DEFC4C3B}" destId="{EDE7E177-29A3-470D-A376-12DCEEC914F5}" srcOrd="1" destOrd="0" parTransId="{6957964F-2A8F-471E-AE31-2E6E08629983}" sibTransId="{7A3DBC78-DA16-4C77-819B-B9E773713C41}"/>
    <dgm:cxn modelId="{1421A340-1F88-467A-B6D5-BA5B87944129}" srcId="{9133ED8E-B420-4EEC-8672-523DC15F3437}" destId="{DCD072F9-4002-42B5-BA9F-38E6663F2942}" srcOrd="0" destOrd="0" parTransId="{B82E0CAE-0BD6-4096-A08C-2DB874371911}" sibTransId="{7860DF62-A85A-4A70-815C-98415377A1B5}"/>
    <dgm:cxn modelId="{F861865C-745E-4CE8-82B3-F056BB267B6D}" type="presOf" srcId="{F0ED4ADF-5F6B-4A06-9317-BC1B0A4C25B1}" destId="{85FD401D-AF69-4E94-A5B8-20D012A9849D}" srcOrd="0" destOrd="0" presId="urn:microsoft.com/office/officeart/2005/8/layout/lProcess2"/>
    <dgm:cxn modelId="{AF5AB441-982A-46FC-8EB9-5721A53ACD2D}" type="presOf" srcId="{10AABBCF-8895-4E0B-8026-A959DEFC4C3B}" destId="{8E6F806C-7F9F-4B40-99D8-5F3D07C4AF5F}" srcOrd="0" destOrd="0" presId="urn:microsoft.com/office/officeart/2005/8/layout/lProcess2"/>
    <dgm:cxn modelId="{A0748F42-B801-4866-9F88-A189779E4CAF}" type="presOf" srcId="{4E3BDEC2-85BD-440A-91C9-4628DAFC4B79}" destId="{0809E80C-4977-4AAE-A55C-3B7497B67F94}" srcOrd="0" destOrd="0" presId="urn:microsoft.com/office/officeart/2005/8/layout/lProcess2"/>
    <dgm:cxn modelId="{5884CB62-8EDA-4B22-9D97-ABF07085C37D}" type="presOf" srcId="{BF0FE13F-8AAA-4408-A6BF-8CE6BD5F2253}" destId="{A00A639F-6310-4050-B200-F26B17F4C35D}" srcOrd="0" destOrd="0" presId="urn:microsoft.com/office/officeart/2005/8/layout/lProcess2"/>
    <dgm:cxn modelId="{022BE96B-D49E-435D-AEF3-963EAF512087}" type="presOf" srcId="{54052972-F955-4480-BEF9-DF9655FC675D}" destId="{69EBE089-7E9A-4986-B3FE-9CD129E1BAE0}" srcOrd="0" destOrd="0" presId="urn:microsoft.com/office/officeart/2005/8/layout/lProcess2"/>
    <dgm:cxn modelId="{043CE150-A14B-4346-88DB-7D6964EAE70F}" type="presOf" srcId="{60551807-7D7C-4D67-8C03-633BB3430724}" destId="{61206DBD-90B8-458D-A7A0-0BA02FA9F02B}" srcOrd="1" destOrd="0" presId="urn:microsoft.com/office/officeart/2005/8/layout/lProcess2"/>
    <dgm:cxn modelId="{79583352-16A4-4FD7-A44A-B56951932835}" type="presOf" srcId="{9133ED8E-B420-4EEC-8672-523DC15F3437}" destId="{7693B3CA-A5ED-427B-87EA-EC6009E1BE87}" srcOrd="0" destOrd="0" presId="urn:microsoft.com/office/officeart/2005/8/layout/lProcess2"/>
    <dgm:cxn modelId="{D029327D-5DB9-4D25-B954-F323498FEA4D}" srcId="{60551807-7D7C-4D67-8C03-633BB3430724}" destId="{75BE8D46-9505-418A-873D-0140F90EB9C6}" srcOrd="0" destOrd="0" parTransId="{04A9299F-D8DD-43A1-B68C-06782352D535}" sibTransId="{9F32941A-4E07-4E19-8DDB-546DBF7C6B1C}"/>
    <dgm:cxn modelId="{47D3C680-8FCC-4513-AC50-5047A51A450E}" type="presOf" srcId="{8455E015-2311-4CD7-95A8-AD4D9552982C}" destId="{7B32C4C5-ED3A-42DA-877C-7D172E048335}" srcOrd="0" destOrd="0" presId="urn:microsoft.com/office/officeart/2005/8/layout/lProcess2"/>
    <dgm:cxn modelId="{8A657F8F-BBF0-40F8-AE9A-647078546A53}" type="presOf" srcId="{EDE7E177-29A3-470D-A376-12DCEEC914F5}" destId="{35186DA2-2817-49B4-AA3A-6A70EACE1521}" srcOrd="0" destOrd="0" presId="urn:microsoft.com/office/officeart/2005/8/layout/lProcess2"/>
    <dgm:cxn modelId="{E7532F9F-FE1B-4064-AA3A-25402BFA5302}" type="presOf" srcId="{9133ED8E-B420-4EEC-8672-523DC15F3437}" destId="{560E2CB3-F7B2-4C20-874E-3BF5ACA9F0F9}" srcOrd="1" destOrd="0" presId="urn:microsoft.com/office/officeart/2005/8/layout/lProcess2"/>
    <dgm:cxn modelId="{705582A8-50D4-4410-A9D8-BB7F2D1B5E5C}" srcId="{9133ED8E-B420-4EEC-8672-523DC15F3437}" destId="{F0ED4ADF-5F6B-4A06-9317-BC1B0A4C25B1}" srcOrd="2" destOrd="0" parTransId="{119C7CC9-7CF7-456F-A9E4-AADCE0B3F1BA}" sibTransId="{AEA8C013-C5AE-438D-A1C5-7203ED197957}"/>
    <dgm:cxn modelId="{754F2FAB-8ADD-4D46-B128-01414C13402D}" srcId="{EDE7E177-29A3-470D-A376-12DCEEC914F5}" destId="{BF0FE13F-8AAA-4408-A6BF-8CE6BD5F2253}" srcOrd="1" destOrd="0" parTransId="{6411048D-CE30-4040-A592-928C99C53740}" sibTransId="{1DD886CB-2342-4823-9099-65D9E8799B6F}"/>
    <dgm:cxn modelId="{E3F802BC-1295-49EE-A948-74CD3D59EDF0}" srcId="{EDE7E177-29A3-470D-A376-12DCEEC914F5}" destId="{A8ACBAC2-D854-4407-BEE5-1231C6AFC9B2}" srcOrd="0" destOrd="0" parTransId="{9D3B33A7-5931-48F8-9C52-165A73171BEE}" sibTransId="{AE80F33C-636F-4BA9-A0E2-CAF27E58F329}"/>
    <dgm:cxn modelId="{0F1A11C4-9880-4C39-9581-A5ED5D1B7055}" srcId="{10AABBCF-8895-4E0B-8026-A959DEFC4C3B}" destId="{9133ED8E-B420-4EEC-8672-523DC15F3437}" srcOrd="2" destOrd="0" parTransId="{13F13246-209D-4544-B6FA-D9A03090779A}" sibTransId="{4BD5437A-F713-4F95-A064-C0B99EB1A309}"/>
    <dgm:cxn modelId="{D48A21D7-DBFF-4BEF-9C78-3604055211B0}" type="presOf" srcId="{5F65AC99-6D71-4D1E-AEC6-5EF49900E14B}" destId="{794BAECA-E94D-41D9-A506-09E811FC4B1B}" srcOrd="0" destOrd="0" presId="urn:microsoft.com/office/officeart/2005/8/layout/lProcess2"/>
    <dgm:cxn modelId="{963564DC-1FB1-48E3-99D1-AA5FB22E7566}" type="presOf" srcId="{A8ACBAC2-D854-4407-BEE5-1231C6AFC9B2}" destId="{2EA0519F-164A-45CE-A2B4-09FEEE67F2A3}" srcOrd="0" destOrd="0" presId="urn:microsoft.com/office/officeart/2005/8/layout/lProcess2"/>
    <dgm:cxn modelId="{290D03DD-11FB-4F29-96E1-2674027C01A7}" type="presOf" srcId="{DCD072F9-4002-42B5-BA9F-38E6663F2942}" destId="{A2A6A600-22D4-4596-A9C3-A75F30636B9C}" srcOrd="0" destOrd="0" presId="urn:microsoft.com/office/officeart/2005/8/layout/lProcess2"/>
    <dgm:cxn modelId="{EDD53ADE-83F5-430D-A9F6-AD8281775D29}" srcId="{EDE7E177-29A3-470D-A376-12DCEEC914F5}" destId="{4E3BDEC2-85BD-440A-91C9-4628DAFC4B79}" srcOrd="2" destOrd="0" parTransId="{182F0386-06CB-4D3B-9518-B6DF365DB252}" sibTransId="{2B6A31BC-E459-4A61-B816-FB32B6C3E78D}"/>
    <dgm:cxn modelId="{F92659E4-319F-41E9-BD54-CFCC31272B9E}" srcId="{EDE7E177-29A3-470D-A376-12DCEEC914F5}" destId="{5F65AC99-6D71-4D1E-AEC6-5EF49900E14B}" srcOrd="4" destOrd="0" parTransId="{1585C7BB-7B1B-4CDA-ACE5-4B09CC8721DC}" sibTransId="{EC204690-C6CD-42B6-94EC-8A47297F216B}"/>
    <dgm:cxn modelId="{4E41EAF1-6C52-4336-9B90-E540937524DC}" type="presOf" srcId="{EDE7E177-29A3-470D-A376-12DCEEC914F5}" destId="{BB74CA70-9412-4074-98E4-8CEF931FD48B}" srcOrd="1" destOrd="0" presId="urn:microsoft.com/office/officeart/2005/8/layout/lProcess2"/>
    <dgm:cxn modelId="{A531B1FA-575E-4066-AB61-A7F4DCD63A37}" srcId="{9133ED8E-B420-4EEC-8672-523DC15F3437}" destId="{8455E015-2311-4CD7-95A8-AD4D9552982C}" srcOrd="1" destOrd="0" parTransId="{D04B9D84-8C3C-4105-915B-7CAC9FF1121A}" sibTransId="{00D2D15B-09A2-465D-8163-C0E4A7780EA1}"/>
    <dgm:cxn modelId="{9056FC2D-1443-4B93-BD17-0034486A5CA4}" type="presParOf" srcId="{8E6F806C-7F9F-4B40-99D8-5F3D07C4AF5F}" destId="{F284849D-777E-4B8C-92B3-90B0D4799C97}" srcOrd="0" destOrd="0" presId="urn:microsoft.com/office/officeart/2005/8/layout/lProcess2"/>
    <dgm:cxn modelId="{63138D71-C2E7-432D-8CE1-B30CEBE74C3D}" type="presParOf" srcId="{F284849D-777E-4B8C-92B3-90B0D4799C97}" destId="{9CD65168-38E2-4A9D-A17E-60D92EEEC5ED}" srcOrd="0" destOrd="0" presId="urn:microsoft.com/office/officeart/2005/8/layout/lProcess2"/>
    <dgm:cxn modelId="{B9FD959D-4919-4B75-8BF9-232C75547C16}" type="presParOf" srcId="{F284849D-777E-4B8C-92B3-90B0D4799C97}" destId="{61206DBD-90B8-458D-A7A0-0BA02FA9F02B}" srcOrd="1" destOrd="0" presId="urn:microsoft.com/office/officeart/2005/8/layout/lProcess2"/>
    <dgm:cxn modelId="{3E924F50-00E3-4BDF-9A96-5ADF2C16AAB8}" type="presParOf" srcId="{F284849D-777E-4B8C-92B3-90B0D4799C97}" destId="{6EE1ED7D-3B4A-4215-82F1-BE9DC9BF10B2}" srcOrd="2" destOrd="0" presId="urn:microsoft.com/office/officeart/2005/8/layout/lProcess2"/>
    <dgm:cxn modelId="{2A8202F5-5AE8-4C0C-AB9A-AD99B26F9711}" type="presParOf" srcId="{6EE1ED7D-3B4A-4215-82F1-BE9DC9BF10B2}" destId="{AF608EA8-0086-4B1D-887B-25897084662B}" srcOrd="0" destOrd="0" presId="urn:microsoft.com/office/officeart/2005/8/layout/lProcess2"/>
    <dgm:cxn modelId="{49348BFA-C1DF-495F-A3A3-E0D68453AB03}" type="presParOf" srcId="{AF608EA8-0086-4B1D-887B-25897084662B}" destId="{DCBC562A-8CFF-4864-B797-8C60264146FD}" srcOrd="0" destOrd="0" presId="urn:microsoft.com/office/officeart/2005/8/layout/lProcess2"/>
    <dgm:cxn modelId="{32791FF7-2BA7-4E13-9758-9BC288F23D83}" type="presParOf" srcId="{8E6F806C-7F9F-4B40-99D8-5F3D07C4AF5F}" destId="{91AB9B43-675C-403A-995D-28D59A924894}" srcOrd="1" destOrd="0" presId="urn:microsoft.com/office/officeart/2005/8/layout/lProcess2"/>
    <dgm:cxn modelId="{A3A84AAF-D08E-4F08-A608-596ED413253D}" type="presParOf" srcId="{8E6F806C-7F9F-4B40-99D8-5F3D07C4AF5F}" destId="{E5416573-A894-4C34-900A-5803DA8DEAE5}" srcOrd="2" destOrd="0" presId="urn:microsoft.com/office/officeart/2005/8/layout/lProcess2"/>
    <dgm:cxn modelId="{4B1C15D0-D88F-4348-A59C-4EA5F737E120}" type="presParOf" srcId="{E5416573-A894-4C34-900A-5803DA8DEAE5}" destId="{35186DA2-2817-49B4-AA3A-6A70EACE1521}" srcOrd="0" destOrd="0" presId="urn:microsoft.com/office/officeart/2005/8/layout/lProcess2"/>
    <dgm:cxn modelId="{E0EFA42B-3B4F-489A-AF4C-C5749B94C6B5}" type="presParOf" srcId="{E5416573-A894-4C34-900A-5803DA8DEAE5}" destId="{BB74CA70-9412-4074-98E4-8CEF931FD48B}" srcOrd="1" destOrd="0" presId="urn:microsoft.com/office/officeart/2005/8/layout/lProcess2"/>
    <dgm:cxn modelId="{D10D5865-9993-46F7-9376-2253A0A3AA00}" type="presParOf" srcId="{E5416573-A894-4C34-900A-5803DA8DEAE5}" destId="{3229D497-0484-4C72-A028-D946E3E97CDF}" srcOrd="2" destOrd="0" presId="urn:microsoft.com/office/officeart/2005/8/layout/lProcess2"/>
    <dgm:cxn modelId="{D38F2A21-E904-4DF5-B780-D07DFBF39BBE}" type="presParOf" srcId="{3229D497-0484-4C72-A028-D946E3E97CDF}" destId="{C5EBB84D-007F-4615-8D93-792A42708E3E}" srcOrd="0" destOrd="0" presId="urn:microsoft.com/office/officeart/2005/8/layout/lProcess2"/>
    <dgm:cxn modelId="{2E07F62A-5FDA-44BE-A08A-1CD36D3D60E0}" type="presParOf" srcId="{C5EBB84D-007F-4615-8D93-792A42708E3E}" destId="{2EA0519F-164A-45CE-A2B4-09FEEE67F2A3}" srcOrd="0" destOrd="0" presId="urn:microsoft.com/office/officeart/2005/8/layout/lProcess2"/>
    <dgm:cxn modelId="{BDE6FA4F-FC26-4039-8B9D-7E704B2D3658}" type="presParOf" srcId="{C5EBB84D-007F-4615-8D93-792A42708E3E}" destId="{1592E29B-1AAA-4CD4-AA6E-64B18C80B7AC}" srcOrd="1" destOrd="0" presId="urn:microsoft.com/office/officeart/2005/8/layout/lProcess2"/>
    <dgm:cxn modelId="{3578F671-881F-48F3-B94F-5FDB9645978F}" type="presParOf" srcId="{C5EBB84D-007F-4615-8D93-792A42708E3E}" destId="{A00A639F-6310-4050-B200-F26B17F4C35D}" srcOrd="2" destOrd="0" presId="urn:microsoft.com/office/officeart/2005/8/layout/lProcess2"/>
    <dgm:cxn modelId="{DE58DB25-EE0E-4EF1-88D4-3E63756B10F4}" type="presParOf" srcId="{C5EBB84D-007F-4615-8D93-792A42708E3E}" destId="{1CD3CC7D-5A42-42BF-9A15-9B6BBB528A02}" srcOrd="3" destOrd="0" presId="urn:microsoft.com/office/officeart/2005/8/layout/lProcess2"/>
    <dgm:cxn modelId="{06DC28A1-8205-4721-92AF-27A5B9351DDA}" type="presParOf" srcId="{C5EBB84D-007F-4615-8D93-792A42708E3E}" destId="{0809E80C-4977-4AAE-A55C-3B7497B67F94}" srcOrd="4" destOrd="0" presId="urn:microsoft.com/office/officeart/2005/8/layout/lProcess2"/>
    <dgm:cxn modelId="{48714C8C-F64A-4AA3-A206-906F08EE3CE0}" type="presParOf" srcId="{C5EBB84D-007F-4615-8D93-792A42708E3E}" destId="{643FA4CF-99FF-4FBD-983E-A1B6C6EEB72E}" srcOrd="5" destOrd="0" presId="urn:microsoft.com/office/officeart/2005/8/layout/lProcess2"/>
    <dgm:cxn modelId="{A4E94C9D-8D41-46E1-A62F-E2BDD113F318}" type="presParOf" srcId="{C5EBB84D-007F-4615-8D93-792A42708E3E}" destId="{69EBE089-7E9A-4986-B3FE-9CD129E1BAE0}" srcOrd="6" destOrd="0" presId="urn:microsoft.com/office/officeart/2005/8/layout/lProcess2"/>
    <dgm:cxn modelId="{CFEA5B24-00B0-43F1-8A4C-3DD025D1E007}" type="presParOf" srcId="{C5EBB84D-007F-4615-8D93-792A42708E3E}" destId="{41C6AEFB-50B7-47C3-8D13-C49C9E6C5EF8}" srcOrd="7" destOrd="0" presId="urn:microsoft.com/office/officeart/2005/8/layout/lProcess2"/>
    <dgm:cxn modelId="{74DA11C2-76A8-4B35-98CF-22A68E84181C}" type="presParOf" srcId="{C5EBB84D-007F-4615-8D93-792A42708E3E}" destId="{794BAECA-E94D-41D9-A506-09E811FC4B1B}" srcOrd="8" destOrd="0" presId="urn:microsoft.com/office/officeart/2005/8/layout/lProcess2"/>
    <dgm:cxn modelId="{A4B647C1-E9A2-4FFB-9FD8-DBCC89FD8D81}" type="presParOf" srcId="{8E6F806C-7F9F-4B40-99D8-5F3D07C4AF5F}" destId="{8F5A8259-5BBC-42F3-A441-F91F77EB820C}" srcOrd="3" destOrd="0" presId="urn:microsoft.com/office/officeart/2005/8/layout/lProcess2"/>
    <dgm:cxn modelId="{5F87A481-3F6D-42BD-B1D0-A266826A1098}" type="presParOf" srcId="{8E6F806C-7F9F-4B40-99D8-5F3D07C4AF5F}" destId="{86944F0C-9A24-44A2-9590-CC06CD7BE2EC}" srcOrd="4" destOrd="0" presId="urn:microsoft.com/office/officeart/2005/8/layout/lProcess2"/>
    <dgm:cxn modelId="{2F53ECB1-5BFA-4B59-88E7-8E35C6883E0D}" type="presParOf" srcId="{86944F0C-9A24-44A2-9590-CC06CD7BE2EC}" destId="{7693B3CA-A5ED-427B-87EA-EC6009E1BE87}" srcOrd="0" destOrd="0" presId="urn:microsoft.com/office/officeart/2005/8/layout/lProcess2"/>
    <dgm:cxn modelId="{1BBE1710-D866-4388-85C7-D36E1BCCC0B3}" type="presParOf" srcId="{86944F0C-9A24-44A2-9590-CC06CD7BE2EC}" destId="{560E2CB3-F7B2-4C20-874E-3BF5ACA9F0F9}" srcOrd="1" destOrd="0" presId="urn:microsoft.com/office/officeart/2005/8/layout/lProcess2"/>
    <dgm:cxn modelId="{071255D9-51C7-4DEA-8115-BCE8A3CFD8C8}" type="presParOf" srcId="{86944F0C-9A24-44A2-9590-CC06CD7BE2EC}" destId="{A3F7370C-9A1E-4ECC-9F74-0268745A24F7}" srcOrd="2" destOrd="0" presId="urn:microsoft.com/office/officeart/2005/8/layout/lProcess2"/>
    <dgm:cxn modelId="{DCAFD998-0FEC-4B39-B0F7-847E63A9527A}" type="presParOf" srcId="{A3F7370C-9A1E-4ECC-9F74-0268745A24F7}" destId="{6D863D31-B560-4D68-BF35-749589F65554}" srcOrd="0" destOrd="0" presId="urn:microsoft.com/office/officeart/2005/8/layout/lProcess2"/>
    <dgm:cxn modelId="{1182C0D6-F5E2-4CFB-8667-E6D66CEDCC47}" type="presParOf" srcId="{6D863D31-B560-4D68-BF35-749589F65554}" destId="{A2A6A600-22D4-4596-A9C3-A75F30636B9C}" srcOrd="0" destOrd="0" presId="urn:microsoft.com/office/officeart/2005/8/layout/lProcess2"/>
    <dgm:cxn modelId="{BFB916AC-4564-47B5-A6FD-BA26067E1D8E}" type="presParOf" srcId="{6D863D31-B560-4D68-BF35-749589F65554}" destId="{755412C3-2ED9-49C6-AB45-2844155DECE9}" srcOrd="1" destOrd="0" presId="urn:microsoft.com/office/officeart/2005/8/layout/lProcess2"/>
    <dgm:cxn modelId="{A3180B2A-CA8B-4779-A066-6AF0A43A16C3}" type="presParOf" srcId="{6D863D31-B560-4D68-BF35-749589F65554}" destId="{7B32C4C5-ED3A-42DA-877C-7D172E048335}" srcOrd="2" destOrd="0" presId="urn:microsoft.com/office/officeart/2005/8/layout/lProcess2"/>
    <dgm:cxn modelId="{F22F04B3-3E38-4983-891B-C35C3C93C231}" type="presParOf" srcId="{6D863D31-B560-4D68-BF35-749589F65554}" destId="{F9A47911-06A6-4D01-98CB-F2CA0F5EF99A}" srcOrd="3" destOrd="0" presId="urn:microsoft.com/office/officeart/2005/8/layout/lProcess2"/>
    <dgm:cxn modelId="{F727435B-2EF7-4A43-97CA-ADBFBAFAAA14}" type="presParOf" srcId="{6D863D31-B560-4D68-BF35-749589F65554}" destId="{85FD401D-AF69-4E94-A5B8-20D012A9849D}"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DB996D-4075-4849-A55C-5BE392A5E7C7}"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US"/>
        </a:p>
      </dgm:t>
    </dgm:pt>
    <dgm:pt modelId="{524EDE29-AD6A-419D-BC20-8F15D513168B}">
      <dgm:prSet phldrT="[Text]"/>
      <dgm:spPr/>
      <dgm:t>
        <a:bodyPr/>
        <a:lstStyle/>
        <a:p>
          <a:r>
            <a:rPr lang="fa-IR" dirty="0">
              <a:cs typeface="B Nazanin" panose="00000400000000000000" pitchFamily="2" charset="-78"/>
            </a:rPr>
            <a:t>مدل سازی</a:t>
          </a:r>
          <a:endParaRPr lang="en-US" dirty="0">
            <a:cs typeface="B Nazanin" panose="00000400000000000000" pitchFamily="2" charset="-78"/>
          </a:endParaRPr>
        </a:p>
      </dgm:t>
    </dgm:pt>
    <dgm:pt modelId="{18128C80-0EE1-4CEE-A788-0C3A0C91D344}" type="parTrans" cxnId="{57969DA2-5F64-4D1C-998D-DDBE9B4B1EC5}">
      <dgm:prSet/>
      <dgm:spPr/>
      <dgm:t>
        <a:bodyPr/>
        <a:lstStyle/>
        <a:p>
          <a:endParaRPr lang="en-US">
            <a:cs typeface="B Nazanin" panose="00000400000000000000" pitchFamily="2" charset="-78"/>
          </a:endParaRPr>
        </a:p>
      </dgm:t>
    </dgm:pt>
    <dgm:pt modelId="{B56E73F2-71EA-45B8-B2C3-864F56A4545D}" type="sibTrans" cxnId="{57969DA2-5F64-4D1C-998D-DDBE9B4B1EC5}">
      <dgm:prSet/>
      <dgm:spPr/>
      <dgm:t>
        <a:bodyPr/>
        <a:lstStyle/>
        <a:p>
          <a:endParaRPr lang="en-US">
            <a:cs typeface="B Nazanin" panose="00000400000000000000" pitchFamily="2" charset="-78"/>
          </a:endParaRPr>
        </a:p>
      </dgm:t>
    </dgm:pt>
    <dgm:pt modelId="{D2380F63-CF98-4135-85F4-3B080F8FF105}">
      <dgm:prSet phldrT="[Text]"/>
      <dgm:spPr/>
      <dgm:t>
        <a:bodyPr/>
        <a:lstStyle/>
        <a:p>
          <a:r>
            <a:rPr lang="fa-IR" dirty="0">
              <a:cs typeface="B Nazanin" panose="00000400000000000000" pitchFamily="2" charset="-78"/>
            </a:rPr>
            <a:t>پیاده سازی</a:t>
          </a:r>
          <a:endParaRPr lang="en-US" dirty="0">
            <a:cs typeface="B Nazanin" panose="00000400000000000000" pitchFamily="2" charset="-78"/>
          </a:endParaRPr>
        </a:p>
      </dgm:t>
    </dgm:pt>
    <dgm:pt modelId="{27F36B6F-0CF1-43DB-B5F5-5F46CBF00D3D}" type="parTrans" cxnId="{53C222CB-CA71-432D-8A8F-BD917DAF3CD5}">
      <dgm:prSet/>
      <dgm:spPr/>
      <dgm:t>
        <a:bodyPr/>
        <a:lstStyle/>
        <a:p>
          <a:endParaRPr lang="en-US">
            <a:cs typeface="B Nazanin" panose="00000400000000000000" pitchFamily="2" charset="-78"/>
          </a:endParaRPr>
        </a:p>
      </dgm:t>
    </dgm:pt>
    <dgm:pt modelId="{25FC3D95-1B6C-4C04-BEEE-E5D0025509A8}" type="sibTrans" cxnId="{53C222CB-CA71-432D-8A8F-BD917DAF3CD5}">
      <dgm:prSet/>
      <dgm:spPr/>
      <dgm:t>
        <a:bodyPr/>
        <a:lstStyle/>
        <a:p>
          <a:endParaRPr lang="en-US">
            <a:cs typeface="B Nazanin" panose="00000400000000000000" pitchFamily="2" charset="-78"/>
          </a:endParaRPr>
        </a:p>
      </dgm:t>
    </dgm:pt>
    <dgm:pt modelId="{8245A28D-F798-4A9D-B26E-146661715050}">
      <dgm:prSet phldrT="[Text]"/>
      <dgm:spPr/>
      <dgm:t>
        <a:bodyPr/>
        <a:lstStyle/>
        <a:p>
          <a:r>
            <a:rPr lang="fa-IR" dirty="0">
              <a:cs typeface="B Nazanin" panose="00000400000000000000" pitchFamily="2" charset="-78"/>
            </a:rPr>
            <a:t>اجرا</a:t>
          </a:r>
          <a:endParaRPr lang="en-US" dirty="0">
            <a:cs typeface="B Nazanin" panose="00000400000000000000" pitchFamily="2" charset="-78"/>
          </a:endParaRPr>
        </a:p>
      </dgm:t>
    </dgm:pt>
    <dgm:pt modelId="{F3AC5EF3-4736-4E8A-AA53-1F22CDB82EE7}" type="parTrans" cxnId="{16CCD883-DD80-411B-A0DD-B0D7862D91DA}">
      <dgm:prSet/>
      <dgm:spPr/>
      <dgm:t>
        <a:bodyPr/>
        <a:lstStyle/>
        <a:p>
          <a:endParaRPr lang="en-US">
            <a:cs typeface="B Nazanin" panose="00000400000000000000" pitchFamily="2" charset="-78"/>
          </a:endParaRPr>
        </a:p>
      </dgm:t>
    </dgm:pt>
    <dgm:pt modelId="{6A6333B0-1E9F-45CA-B89C-54F67CCE58A7}" type="sibTrans" cxnId="{16CCD883-DD80-411B-A0DD-B0D7862D91DA}">
      <dgm:prSet/>
      <dgm:spPr/>
      <dgm:t>
        <a:bodyPr/>
        <a:lstStyle/>
        <a:p>
          <a:endParaRPr lang="en-US">
            <a:cs typeface="B Nazanin" panose="00000400000000000000" pitchFamily="2" charset="-78"/>
          </a:endParaRPr>
        </a:p>
      </dgm:t>
    </dgm:pt>
    <dgm:pt modelId="{CC897E32-A57C-4C31-8225-AA6C49251F56}">
      <dgm:prSet phldrT="[Text]"/>
      <dgm:spPr/>
      <dgm:t>
        <a:bodyPr/>
        <a:lstStyle/>
        <a:p>
          <a:r>
            <a:rPr lang="fa-IR" dirty="0">
              <a:cs typeface="B Nazanin" panose="00000400000000000000" pitchFamily="2" charset="-78"/>
            </a:rPr>
            <a:t>نظارت</a:t>
          </a:r>
          <a:endParaRPr lang="en-US" dirty="0">
            <a:cs typeface="B Nazanin" panose="00000400000000000000" pitchFamily="2" charset="-78"/>
          </a:endParaRPr>
        </a:p>
      </dgm:t>
    </dgm:pt>
    <dgm:pt modelId="{F9D0DC1B-0CAD-4DC1-BB28-B3E15E78E24A}" type="parTrans" cxnId="{C1FA278B-159E-46AF-A143-0A2E3829CF76}">
      <dgm:prSet/>
      <dgm:spPr/>
      <dgm:t>
        <a:bodyPr/>
        <a:lstStyle/>
        <a:p>
          <a:endParaRPr lang="en-US">
            <a:cs typeface="B Nazanin" panose="00000400000000000000" pitchFamily="2" charset="-78"/>
          </a:endParaRPr>
        </a:p>
      </dgm:t>
    </dgm:pt>
    <dgm:pt modelId="{C5C3E565-FF87-405C-AAC7-5D311092561B}" type="sibTrans" cxnId="{C1FA278B-159E-46AF-A143-0A2E3829CF76}">
      <dgm:prSet/>
      <dgm:spPr/>
      <dgm:t>
        <a:bodyPr/>
        <a:lstStyle/>
        <a:p>
          <a:endParaRPr lang="en-US">
            <a:cs typeface="B Nazanin" panose="00000400000000000000" pitchFamily="2" charset="-78"/>
          </a:endParaRPr>
        </a:p>
      </dgm:t>
    </dgm:pt>
    <dgm:pt modelId="{DA9F2019-0CD9-42BC-B1B0-DA954059E785}">
      <dgm:prSet phldrT="[Text]"/>
      <dgm:spPr/>
      <dgm:t>
        <a:bodyPr/>
        <a:lstStyle/>
        <a:p>
          <a:r>
            <a:rPr lang="fa-IR" dirty="0">
              <a:cs typeface="B Nazanin" panose="00000400000000000000" pitchFamily="2" charset="-78"/>
            </a:rPr>
            <a:t>بهینه سازی</a:t>
          </a:r>
          <a:endParaRPr lang="en-US" dirty="0">
            <a:cs typeface="B Nazanin" panose="00000400000000000000" pitchFamily="2" charset="-78"/>
          </a:endParaRPr>
        </a:p>
      </dgm:t>
    </dgm:pt>
    <dgm:pt modelId="{387A5D27-3323-4888-9C28-788393B253BC}" type="parTrans" cxnId="{3C04DB1F-63F0-4F90-BCC1-F944B018002C}">
      <dgm:prSet/>
      <dgm:spPr/>
      <dgm:t>
        <a:bodyPr/>
        <a:lstStyle/>
        <a:p>
          <a:endParaRPr lang="en-US">
            <a:cs typeface="B Nazanin" panose="00000400000000000000" pitchFamily="2" charset="-78"/>
          </a:endParaRPr>
        </a:p>
      </dgm:t>
    </dgm:pt>
    <dgm:pt modelId="{13F95CF0-43EC-47B7-9681-DDC1039A3246}" type="sibTrans" cxnId="{3C04DB1F-63F0-4F90-BCC1-F944B018002C}">
      <dgm:prSet/>
      <dgm:spPr/>
      <dgm:t>
        <a:bodyPr/>
        <a:lstStyle/>
        <a:p>
          <a:endParaRPr lang="en-US">
            <a:cs typeface="B Nazanin" panose="00000400000000000000" pitchFamily="2" charset="-78"/>
          </a:endParaRPr>
        </a:p>
      </dgm:t>
    </dgm:pt>
    <dgm:pt modelId="{ECBF2D7C-BB95-48C4-A20A-8FC834901AE6}" type="pres">
      <dgm:prSet presAssocID="{0EDB996D-4075-4849-A55C-5BE392A5E7C7}" presName="cycle" presStyleCnt="0">
        <dgm:presLayoutVars>
          <dgm:dir/>
          <dgm:resizeHandles val="exact"/>
        </dgm:presLayoutVars>
      </dgm:prSet>
      <dgm:spPr/>
    </dgm:pt>
    <dgm:pt modelId="{AAC6E481-FB72-41EE-B4C8-6E5AE31191FD}" type="pres">
      <dgm:prSet presAssocID="{524EDE29-AD6A-419D-BC20-8F15D513168B}" presName="node" presStyleLbl="node1" presStyleIdx="0" presStyleCnt="5">
        <dgm:presLayoutVars>
          <dgm:bulletEnabled val="1"/>
        </dgm:presLayoutVars>
      </dgm:prSet>
      <dgm:spPr/>
    </dgm:pt>
    <dgm:pt modelId="{8DF06C16-EB2A-4F2D-8376-86F658064B1A}" type="pres">
      <dgm:prSet presAssocID="{524EDE29-AD6A-419D-BC20-8F15D513168B}" presName="spNode" presStyleCnt="0"/>
      <dgm:spPr/>
    </dgm:pt>
    <dgm:pt modelId="{5F29EDA0-720D-4278-86F0-0F13514004FF}" type="pres">
      <dgm:prSet presAssocID="{B56E73F2-71EA-45B8-B2C3-864F56A4545D}" presName="sibTrans" presStyleLbl="sibTrans1D1" presStyleIdx="0" presStyleCnt="5"/>
      <dgm:spPr/>
    </dgm:pt>
    <dgm:pt modelId="{40890A8B-E745-408D-AC90-17740FB3971F}" type="pres">
      <dgm:prSet presAssocID="{D2380F63-CF98-4135-85F4-3B080F8FF105}" presName="node" presStyleLbl="node1" presStyleIdx="1" presStyleCnt="5">
        <dgm:presLayoutVars>
          <dgm:bulletEnabled val="1"/>
        </dgm:presLayoutVars>
      </dgm:prSet>
      <dgm:spPr/>
    </dgm:pt>
    <dgm:pt modelId="{557F027D-3124-4E70-9092-1B363EAE5B4A}" type="pres">
      <dgm:prSet presAssocID="{D2380F63-CF98-4135-85F4-3B080F8FF105}" presName="spNode" presStyleCnt="0"/>
      <dgm:spPr/>
    </dgm:pt>
    <dgm:pt modelId="{9AEB9558-E5ED-4010-BC5F-75784C6D5946}" type="pres">
      <dgm:prSet presAssocID="{25FC3D95-1B6C-4C04-BEEE-E5D0025509A8}" presName="sibTrans" presStyleLbl="sibTrans1D1" presStyleIdx="1" presStyleCnt="5"/>
      <dgm:spPr/>
    </dgm:pt>
    <dgm:pt modelId="{DF43988E-97B1-4F58-A3EC-8C113330BF20}" type="pres">
      <dgm:prSet presAssocID="{8245A28D-F798-4A9D-B26E-146661715050}" presName="node" presStyleLbl="node1" presStyleIdx="2" presStyleCnt="5">
        <dgm:presLayoutVars>
          <dgm:bulletEnabled val="1"/>
        </dgm:presLayoutVars>
      </dgm:prSet>
      <dgm:spPr/>
    </dgm:pt>
    <dgm:pt modelId="{073E4AFF-0F8A-4B30-9F4D-8CE30ABBBB2B}" type="pres">
      <dgm:prSet presAssocID="{8245A28D-F798-4A9D-B26E-146661715050}" presName="spNode" presStyleCnt="0"/>
      <dgm:spPr/>
    </dgm:pt>
    <dgm:pt modelId="{6F603C59-855F-45CD-9BCA-A0E0EC6FF17E}" type="pres">
      <dgm:prSet presAssocID="{6A6333B0-1E9F-45CA-B89C-54F67CCE58A7}" presName="sibTrans" presStyleLbl="sibTrans1D1" presStyleIdx="2" presStyleCnt="5"/>
      <dgm:spPr/>
    </dgm:pt>
    <dgm:pt modelId="{5F92A8B9-C774-44C2-8921-B2344D462146}" type="pres">
      <dgm:prSet presAssocID="{CC897E32-A57C-4C31-8225-AA6C49251F56}" presName="node" presStyleLbl="node1" presStyleIdx="3" presStyleCnt="5">
        <dgm:presLayoutVars>
          <dgm:bulletEnabled val="1"/>
        </dgm:presLayoutVars>
      </dgm:prSet>
      <dgm:spPr/>
    </dgm:pt>
    <dgm:pt modelId="{137C6056-1EED-4EE9-99CB-E3EBFFA0CA95}" type="pres">
      <dgm:prSet presAssocID="{CC897E32-A57C-4C31-8225-AA6C49251F56}" presName="spNode" presStyleCnt="0"/>
      <dgm:spPr/>
    </dgm:pt>
    <dgm:pt modelId="{15EF5824-B7E5-481B-B19E-76D947C24F67}" type="pres">
      <dgm:prSet presAssocID="{C5C3E565-FF87-405C-AAC7-5D311092561B}" presName="sibTrans" presStyleLbl="sibTrans1D1" presStyleIdx="3" presStyleCnt="5"/>
      <dgm:spPr/>
    </dgm:pt>
    <dgm:pt modelId="{870B4F8B-3A63-4756-A464-52B7E931A53A}" type="pres">
      <dgm:prSet presAssocID="{DA9F2019-0CD9-42BC-B1B0-DA954059E785}" presName="node" presStyleLbl="node1" presStyleIdx="4" presStyleCnt="5">
        <dgm:presLayoutVars>
          <dgm:bulletEnabled val="1"/>
        </dgm:presLayoutVars>
      </dgm:prSet>
      <dgm:spPr/>
    </dgm:pt>
    <dgm:pt modelId="{946B7759-8D36-4AF6-9B14-0EAE99DEF7B8}" type="pres">
      <dgm:prSet presAssocID="{DA9F2019-0CD9-42BC-B1B0-DA954059E785}" presName="spNode" presStyleCnt="0"/>
      <dgm:spPr/>
    </dgm:pt>
    <dgm:pt modelId="{3A112516-783C-4B87-AA9F-E9D5C62D9079}" type="pres">
      <dgm:prSet presAssocID="{13F95CF0-43EC-47B7-9681-DDC1039A3246}" presName="sibTrans" presStyleLbl="sibTrans1D1" presStyleIdx="4" presStyleCnt="5"/>
      <dgm:spPr/>
    </dgm:pt>
  </dgm:ptLst>
  <dgm:cxnLst>
    <dgm:cxn modelId="{22CB7006-5928-4318-87ED-6E52B6108217}" type="presOf" srcId="{DA9F2019-0CD9-42BC-B1B0-DA954059E785}" destId="{870B4F8B-3A63-4756-A464-52B7E931A53A}" srcOrd="0" destOrd="0" presId="urn:microsoft.com/office/officeart/2005/8/layout/cycle5"/>
    <dgm:cxn modelId="{3C04DB1F-63F0-4F90-BCC1-F944B018002C}" srcId="{0EDB996D-4075-4849-A55C-5BE392A5E7C7}" destId="{DA9F2019-0CD9-42BC-B1B0-DA954059E785}" srcOrd="4" destOrd="0" parTransId="{387A5D27-3323-4888-9C28-788393B253BC}" sibTransId="{13F95CF0-43EC-47B7-9681-DDC1039A3246}"/>
    <dgm:cxn modelId="{3FC78B5C-3E6E-45D0-8FEA-4BC059A7BF97}" type="presOf" srcId="{C5C3E565-FF87-405C-AAC7-5D311092561B}" destId="{15EF5824-B7E5-481B-B19E-76D947C24F67}" srcOrd="0" destOrd="0" presId="urn:microsoft.com/office/officeart/2005/8/layout/cycle5"/>
    <dgm:cxn modelId="{CB2EF97D-053F-4AC7-AE66-CD450ED3D5E5}" type="presOf" srcId="{6A6333B0-1E9F-45CA-B89C-54F67CCE58A7}" destId="{6F603C59-855F-45CD-9BCA-A0E0EC6FF17E}" srcOrd="0" destOrd="0" presId="urn:microsoft.com/office/officeart/2005/8/layout/cycle5"/>
    <dgm:cxn modelId="{16CCD883-DD80-411B-A0DD-B0D7862D91DA}" srcId="{0EDB996D-4075-4849-A55C-5BE392A5E7C7}" destId="{8245A28D-F798-4A9D-B26E-146661715050}" srcOrd="2" destOrd="0" parTransId="{F3AC5EF3-4736-4E8A-AA53-1F22CDB82EE7}" sibTransId="{6A6333B0-1E9F-45CA-B89C-54F67CCE58A7}"/>
    <dgm:cxn modelId="{C1FA278B-159E-46AF-A143-0A2E3829CF76}" srcId="{0EDB996D-4075-4849-A55C-5BE392A5E7C7}" destId="{CC897E32-A57C-4C31-8225-AA6C49251F56}" srcOrd="3" destOrd="0" parTransId="{F9D0DC1B-0CAD-4DC1-BB28-B3E15E78E24A}" sibTransId="{C5C3E565-FF87-405C-AAC7-5D311092561B}"/>
    <dgm:cxn modelId="{5F6CDD9A-95A8-40C1-A6E8-3E5A9C36B54A}" type="presOf" srcId="{CC897E32-A57C-4C31-8225-AA6C49251F56}" destId="{5F92A8B9-C774-44C2-8921-B2344D462146}" srcOrd="0" destOrd="0" presId="urn:microsoft.com/office/officeart/2005/8/layout/cycle5"/>
    <dgm:cxn modelId="{57969DA2-5F64-4D1C-998D-DDBE9B4B1EC5}" srcId="{0EDB996D-4075-4849-A55C-5BE392A5E7C7}" destId="{524EDE29-AD6A-419D-BC20-8F15D513168B}" srcOrd="0" destOrd="0" parTransId="{18128C80-0EE1-4CEE-A788-0C3A0C91D344}" sibTransId="{B56E73F2-71EA-45B8-B2C3-864F56A4545D}"/>
    <dgm:cxn modelId="{B50F9CB7-08AB-4AA0-BC8C-234B8395ECED}" type="presOf" srcId="{B56E73F2-71EA-45B8-B2C3-864F56A4545D}" destId="{5F29EDA0-720D-4278-86F0-0F13514004FF}" srcOrd="0" destOrd="0" presId="urn:microsoft.com/office/officeart/2005/8/layout/cycle5"/>
    <dgm:cxn modelId="{92FD80C3-5C40-4FF4-8D25-455BD50211F8}" type="presOf" srcId="{25FC3D95-1B6C-4C04-BEEE-E5D0025509A8}" destId="{9AEB9558-E5ED-4010-BC5F-75784C6D5946}" srcOrd="0" destOrd="0" presId="urn:microsoft.com/office/officeart/2005/8/layout/cycle5"/>
    <dgm:cxn modelId="{B9A006C4-38E9-49D3-9EE3-95FC6E526593}" type="presOf" srcId="{524EDE29-AD6A-419D-BC20-8F15D513168B}" destId="{AAC6E481-FB72-41EE-B4C8-6E5AE31191FD}" srcOrd="0" destOrd="0" presId="urn:microsoft.com/office/officeart/2005/8/layout/cycle5"/>
    <dgm:cxn modelId="{53C222CB-CA71-432D-8A8F-BD917DAF3CD5}" srcId="{0EDB996D-4075-4849-A55C-5BE392A5E7C7}" destId="{D2380F63-CF98-4135-85F4-3B080F8FF105}" srcOrd="1" destOrd="0" parTransId="{27F36B6F-0CF1-43DB-B5F5-5F46CBF00D3D}" sibTransId="{25FC3D95-1B6C-4C04-BEEE-E5D0025509A8}"/>
    <dgm:cxn modelId="{A50230CE-66BA-40C3-BC4F-AC9179F9A30F}" type="presOf" srcId="{13F95CF0-43EC-47B7-9681-DDC1039A3246}" destId="{3A112516-783C-4B87-AA9F-E9D5C62D9079}" srcOrd="0" destOrd="0" presId="urn:microsoft.com/office/officeart/2005/8/layout/cycle5"/>
    <dgm:cxn modelId="{3893F6D6-2587-40F0-9F37-5DE733834A4B}" type="presOf" srcId="{D2380F63-CF98-4135-85F4-3B080F8FF105}" destId="{40890A8B-E745-408D-AC90-17740FB3971F}" srcOrd="0" destOrd="0" presId="urn:microsoft.com/office/officeart/2005/8/layout/cycle5"/>
    <dgm:cxn modelId="{CE8FFCE3-685B-4E5B-A634-7C7D198A85ED}" type="presOf" srcId="{8245A28D-F798-4A9D-B26E-146661715050}" destId="{DF43988E-97B1-4F58-A3EC-8C113330BF20}" srcOrd="0" destOrd="0" presId="urn:microsoft.com/office/officeart/2005/8/layout/cycle5"/>
    <dgm:cxn modelId="{25452AF6-C96E-49CE-96A6-0B7B666C9E4A}" type="presOf" srcId="{0EDB996D-4075-4849-A55C-5BE392A5E7C7}" destId="{ECBF2D7C-BB95-48C4-A20A-8FC834901AE6}" srcOrd="0" destOrd="0" presId="urn:microsoft.com/office/officeart/2005/8/layout/cycle5"/>
    <dgm:cxn modelId="{FBA3633A-DBD4-4432-8AC7-124D7B6E2CEC}" type="presParOf" srcId="{ECBF2D7C-BB95-48C4-A20A-8FC834901AE6}" destId="{AAC6E481-FB72-41EE-B4C8-6E5AE31191FD}" srcOrd="0" destOrd="0" presId="urn:microsoft.com/office/officeart/2005/8/layout/cycle5"/>
    <dgm:cxn modelId="{ABC99024-6864-4AB8-90E4-DC5DC6381E3B}" type="presParOf" srcId="{ECBF2D7C-BB95-48C4-A20A-8FC834901AE6}" destId="{8DF06C16-EB2A-4F2D-8376-86F658064B1A}" srcOrd="1" destOrd="0" presId="urn:microsoft.com/office/officeart/2005/8/layout/cycle5"/>
    <dgm:cxn modelId="{92422181-5262-4BAA-984C-4E18B138C60C}" type="presParOf" srcId="{ECBF2D7C-BB95-48C4-A20A-8FC834901AE6}" destId="{5F29EDA0-720D-4278-86F0-0F13514004FF}" srcOrd="2" destOrd="0" presId="urn:microsoft.com/office/officeart/2005/8/layout/cycle5"/>
    <dgm:cxn modelId="{108252DD-45CD-4E31-826D-ABF8B2962AE3}" type="presParOf" srcId="{ECBF2D7C-BB95-48C4-A20A-8FC834901AE6}" destId="{40890A8B-E745-408D-AC90-17740FB3971F}" srcOrd="3" destOrd="0" presId="urn:microsoft.com/office/officeart/2005/8/layout/cycle5"/>
    <dgm:cxn modelId="{A207D2B8-D3B7-4C68-B514-1DC902B1D57A}" type="presParOf" srcId="{ECBF2D7C-BB95-48C4-A20A-8FC834901AE6}" destId="{557F027D-3124-4E70-9092-1B363EAE5B4A}" srcOrd="4" destOrd="0" presId="urn:microsoft.com/office/officeart/2005/8/layout/cycle5"/>
    <dgm:cxn modelId="{80E9A556-B50E-4581-82E8-37D614500ABE}" type="presParOf" srcId="{ECBF2D7C-BB95-48C4-A20A-8FC834901AE6}" destId="{9AEB9558-E5ED-4010-BC5F-75784C6D5946}" srcOrd="5" destOrd="0" presId="urn:microsoft.com/office/officeart/2005/8/layout/cycle5"/>
    <dgm:cxn modelId="{6C37C8BC-04F2-4B28-8A1E-46C0DD37218C}" type="presParOf" srcId="{ECBF2D7C-BB95-48C4-A20A-8FC834901AE6}" destId="{DF43988E-97B1-4F58-A3EC-8C113330BF20}" srcOrd="6" destOrd="0" presId="urn:microsoft.com/office/officeart/2005/8/layout/cycle5"/>
    <dgm:cxn modelId="{78E610EF-0D2E-41E6-9427-7E78D8D8C603}" type="presParOf" srcId="{ECBF2D7C-BB95-48C4-A20A-8FC834901AE6}" destId="{073E4AFF-0F8A-4B30-9F4D-8CE30ABBBB2B}" srcOrd="7" destOrd="0" presId="urn:microsoft.com/office/officeart/2005/8/layout/cycle5"/>
    <dgm:cxn modelId="{7F8C2968-0CB9-4087-849E-24C6F4DB4F25}" type="presParOf" srcId="{ECBF2D7C-BB95-48C4-A20A-8FC834901AE6}" destId="{6F603C59-855F-45CD-9BCA-A0E0EC6FF17E}" srcOrd="8" destOrd="0" presId="urn:microsoft.com/office/officeart/2005/8/layout/cycle5"/>
    <dgm:cxn modelId="{DA75166C-DC12-41AB-924E-9B649EE4318F}" type="presParOf" srcId="{ECBF2D7C-BB95-48C4-A20A-8FC834901AE6}" destId="{5F92A8B9-C774-44C2-8921-B2344D462146}" srcOrd="9" destOrd="0" presId="urn:microsoft.com/office/officeart/2005/8/layout/cycle5"/>
    <dgm:cxn modelId="{3E8B2CFC-4BC0-4799-A555-4B327826B787}" type="presParOf" srcId="{ECBF2D7C-BB95-48C4-A20A-8FC834901AE6}" destId="{137C6056-1EED-4EE9-99CB-E3EBFFA0CA95}" srcOrd="10" destOrd="0" presId="urn:microsoft.com/office/officeart/2005/8/layout/cycle5"/>
    <dgm:cxn modelId="{4EC3C266-229C-420E-B4B5-F929C35A8B13}" type="presParOf" srcId="{ECBF2D7C-BB95-48C4-A20A-8FC834901AE6}" destId="{15EF5824-B7E5-481B-B19E-76D947C24F67}" srcOrd="11" destOrd="0" presId="urn:microsoft.com/office/officeart/2005/8/layout/cycle5"/>
    <dgm:cxn modelId="{9679BF50-3126-41A2-B24D-9EBEFD5A3750}" type="presParOf" srcId="{ECBF2D7C-BB95-48C4-A20A-8FC834901AE6}" destId="{870B4F8B-3A63-4756-A464-52B7E931A53A}" srcOrd="12" destOrd="0" presId="urn:microsoft.com/office/officeart/2005/8/layout/cycle5"/>
    <dgm:cxn modelId="{461E256E-21C1-4C5B-9C83-C38F8C601091}" type="presParOf" srcId="{ECBF2D7C-BB95-48C4-A20A-8FC834901AE6}" destId="{946B7759-8D36-4AF6-9B14-0EAE99DEF7B8}" srcOrd="13" destOrd="0" presId="urn:microsoft.com/office/officeart/2005/8/layout/cycle5"/>
    <dgm:cxn modelId="{F4D6E774-3BC5-4AEE-B522-6CC3B6C7A770}" type="presParOf" srcId="{ECBF2D7C-BB95-48C4-A20A-8FC834901AE6}" destId="{3A112516-783C-4B87-AA9F-E9D5C62D907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DB996D-4075-4849-A55C-5BE392A5E7C7}"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US"/>
        </a:p>
      </dgm:t>
    </dgm:pt>
    <dgm:pt modelId="{524EDE29-AD6A-419D-BC20-8F15D513168B}">
      <dgm:prSet phldrT="[Text]"/>
      <dgm:spPr/>
      <dgm:t>
        <a:bodyPr/>
        <a:lstStyle/>
        <a:p>
          <a:r>
            <a:rPr lang="fa-IR" dirty="0">
              <a:cs typeface="B Nazanin" panose="00000400000000000000" pitchFamily="2" charset="-78"/>
            </a:rPr>
            <a:t>مدل سازی</a:t>
          </a:r>
          <a:endParaRPr lang="en-US" dirty="0">
            <a:cs typeface="B Nazanin" panose="00000400000000000000" pitchFamily="2" charset="-78"/>
          </a:endParaRPr>
        </a:p>
      </dgm:t>
    </dgm:pt>
    <dgm:pt modelId="{18128C80-0EE1-4CEE-A788-0C3A0C91D344}" type="parTrans" cxnId="{57969DA2-5F64-4D1C-998D-DDBE9B4B1EC5}">
      <dgm:prSet/>
      <dgm:spPr/>
      <dgm:t>
        <a:bodyPr/>
        <a:lstStyle/>
        <a:p>
          <a:endParaRPr lang="en-US">
            <a:cs typeface="B Nazanin" panose="00000400000000000000" pitchFamily="2" charset="-78"/>
          </a:endParaRPr>
        </a:p>
      </dgm:t>
    </dgm:pt>
    <dgm:pt modelId="{B56E73F2-71EA-45B8-B2C3-864F56A4545D}" type="sibTrans" cxnId="{57969DA2-5F64-4D1C-998D-DDBE9B4B1EC5}">
      <dgm:prSet/>
      <dgm:spPr/>
      <dgm:t>
        <a:bodyPr/>
        <a:lstStyle/>
        <a:p>
          <a:endParaRPr lang="en-US">
            <a:cs typeface="B Nazanin" panose="00000400000000000000" pitchFamily="2" charset="-78"/>
          </a:endParaRPr>
        </a:p>
      </dgm:t>
    </dgm:pt>
    <dgm:pt modelId="{D2380F63-CF98-4135-85F4-3B080F8FF105}">
      <dgm:prSet phldrT="[Text]"/>
      <dgm:spPr>
        <a:solidFill>
          <a:schemeClr val="bg1">
            <a:lumMod val="65000"/>
          </a:schemeClr>
        </a:solidFill>
      </dgm:spPr>
      <dgm:t>
        <a:bodyPr/>
        <a:lstStyle/>
        <a:p>
          <a:r>
            <a:rPr lang="fa-IR" dirty="0">
              <a:cs typeface="B Nazanin" panose="00000400000000000000" pitchFamily="2" charset="-78"/>
            </a:rPr>
            <a:t>پیاده سازی</a:t>
          </a:r>
          <a:endParaRPr lang="en-US" dirty="0">
            <a:cs typeface="B Nazanin" panose="00000400000000000000" pitchFamily="2" charset="-78"/>
          </a:endParaRPr>
        </a:p>
      </dgm:t>
    </dgm:pt>
    <dgm:pt modelId="{27F36B6F-0CF1-43DB-B5F5-5F46CBF00D3D}" type="parTrans" cxnId="{53C222CB-CA71-432D-8A8F-BD917DAF3CD5}">
      <dgm:prSet/>
      <dgm:spPr/>
      <dgm:t>
        <a:bodyPr/>
        <a:lstStyle/>
        <a:p>
          <a:endParaRPr lang="en-US">
            <a:cs typeface="B Nazanin" panose="00000400000000000000" pitchFamily="2" charset="-78"/>
          </a:endParaRPr>
        </a:p>
      </dgm:t>
    </dgm:pt>
    <dgm:pt modelId="{25FC3D95-1B6C-4C04-BEEE-E5D0025509A8}" type="sibTrans" cxnId="{53C222CB-CA71-432D-8A8F-BD917DAF3CD5}">
      <dgm:prSet/>
      <dgm:spPr/>
      <dgm:t>
        <a:bodyPr/>
        <a:lstStyle/>
        <a:p>
          <a:endParaRPr lang="en-US">
            <a:cs typeface="B Nazanin" panose="00000400000000000000" pitchFamily="2" charset="-78"/>
          </a:endParaRPr>
        </a:p>
      </dgm:t>
    </dgm:pt>
    <dgm:pt modelId="{8245A28D-F798-4A9D-B26E-146661715050}">
      <dgm:prSet phldrT="[Text]"/>
      <dgm:spPr>
        <a:solidFill>
          <a:schemeClr val="bg1">
            <a:lumMod val="65000"/>
          </a:schemeClr>
        </a:solidFill>
      </dgm:spPr>
      <dgm:t>
        <a:bodyPr/>
        <a:lstStyle/>
        <a:p>
          <a:r>
            <a:rPr lang="fa-IR" dirty="0">
              <a:cs typeface="B Nazanin" panose="00000400000000000000" pitchFamily="2" charset="-78"/>
            </a:rPr>
            <a:t>اجرا</a:t>
          </a:r>
          <a:endParaRPr lang="en-US" dirty="0">
            <a:cs typeface="B Nazanin" panose="00000400000000000000" pitchFamily="2" charset="-78"/>
          </a:endParaRPr>
        </a:p>
      </dgm:t>
    </dgm:pt>
    <dgm:pt modelId="{F3AC5EF3-4736-4E8A-AA53-1F22CDB82EE7}" type="parTrans" cxnId="{16CCD883-DD80-411B-A0DD-B0D7862D91DA}">
      <dgm:prSet/>
      <dgm:spPr/>
      <dgm:t>
        <a:bodyPr/>
        <a:lstStyle/>
        <a:p>
          <a:endParaRPr lang="en-US">
            <a:cs typeface="B Nazanin" panose="00000400000000000000" pitchFamily="2" charset="-78"/>
          </a:endParaRPr>
        </a:p>
      </dgm:t>
    </dgm:pt>
    <dgm:pt modelId="{6A6333B0-1E9F-45CA-B89C-54F67CCE58A7}" type="sibTrans" cxnId="{16CCD883-DD80-411B-A0DD-B0D7862D91DA}">
      <dgm:prSet/>
      <dgm:spPr/>
      <dgm:t>
        <a:bodyPr/>
        <a:lstStyle/>
        <a:p>
          <a:endParaRPr lang="en-US">
            <a:cs typeface="B Nazanin" panose="00000400000000000000" pitchFamily="2" charset="-78"/>
          </a:endParaRPr>
        </a:p>
      </dgm:t>
    </dgm:pt>
    <dgm:pt modelId="{CC897E32-A57C-4C31-8225-AA6C49251F56}">
      <dgm:prSet phldrT="[Text]"/>
      <dgm:spPr>
        <a:solidFill>
          <a:schemeClr val="bg1">
            <a:lumMod val="65000"/>
          </a:schemeClr>
        </a:solidFill>
      </dgm:spPr>
      <dgm:t>
        <a:bodyPr/>
        <a:lstStyle/>
        <a:p>
          <a:r>
            <a:rPr lang="fa-IR" dirty="0">
              <a:cs typeface="B Nazanin" panose="00000400000000000000" pitchFamily="2" charset="-78"/>
            </a:rPr>
            <a:t>نظارت</a:t>
          </a:r>
          <a:endParaRPr lang="en-US" dirty="0">
            <a:cs typeface="B Nazanin" panose="00000400000000000000" pitchFamily="2" charset="-78"/>
          </a:endParaRPr>
        </a:p>
      </dgm:t>
    </dgm:pt>
    <dgm:pt modelId="{F9D0DC1B-0CAD-4DC1-BB28-B3E15E78E24A}" type="parTrans" cxnId="{C1FA278B-159E-46AF-A143-0A2E3829CF76}">
      <dgm:prSet/>
      <dgm:spPr/>
      <dgm:t>
        <a:bodyPr/>
        <a:lstStyle/>
        <a:p>
          <a:endParaRPr lang="en-US">
            <a:cs typeface="B Nazanin" panose="00000400000000000000" pitchFamily="2" charset="-78"/>
          </a:endParaRPr>
        </a:p>
      </dgm:t>
    </dgm:pt>
    <dgm:pt modelId="{C5C3E565-FF87-405C-AAC7-5D311092561B}" type="sibTrans" cxnId="{C1FA278B-159E-46AF-A143-0A2E3829CF76}">
      <dgm:prSet/>
      <dgm:spPr/>
      <dgm:t>
        <a:bodyPr/>
        <a:lstStyle/>
        <a:p>
          <a:endParaRPr lang="en-US">
            <a:cs typeface="B Nazanin" panose="00000400000000000000" pitchFamily="2" charset="-78"/>
          </a:endParaRPr>
        </a:p>
      </dgm:t>
    </dgm:pt>
    <dgm:pt modelId="{DA9F2019-0CD9-42BC-B1B0-DA954059E785}">
      <dgm:prSet phldrT="[Text]"/>
      <dgm:spPr>
        <a:solidFill>
          <a:schemeClr val="bg1">
            <a:lumMod val="65000"/>
          </a:schemeClr>
        </a:solidFill>
      </dgm:spPr>
      <dgm:t>
        <a:bodyPr/>
        <a:lstStyle/>
        <a:p>
          <a:r>
            <a:rPr lang="fa-IR" dirty="0">
              <a:cs typeface="B Nazanin" panose="00000400000000000000" pitchFamily="2" charset="-78"/>
            </a:rPr>
            <a:t>بهینه سازی</a:t>
          </a:r>
          <a:endParaRPr lang="en-US" dirty="0">
            <a:cs typeface="B Nazanin" panose="00000400000000000000" pitchFamily="2" charset="-78"/>
          </a:endParaRPr>
        </a:p>
      </dgm:t>
    </dgm:pt>
    <dgm:pt modelId="{387A5D27-3323-4888-9C28-788393B253BC}" type="parTrans" cxnId="{3C04DB1F-63F0-4F90-BCC1-F944B018002C}">
      <dgm:prSet/>
      <dgm:spPr/>
      <dgm:t>
        <a:bodyPr/>
        <a:lstStyle/>
        <a:p>
          <a:endParaRPr lang="en-US">
            <a:cs typeface="B Nazanin" panose="00000400000000000000" pitchFamily="2" charset="-78"/>
          </a:endParaRPr>
        </a:p>
      </dgm:t>
    </dgm:pt>
    <dgm:pt modelId="{13F95CF0-43EC-47B7-9681-DDC1039A3246}" type="sibTrans" cxnId="{3C04DB1F-63F0-4F90-BCC1-F944B018002C}">
      <dgm:prSet/>
      <dgm:spPr/>
      <dgm:t>
        <a:bodyPr/>
        <a:lstStyle/>
        <a:p>
          <a:endParaRPr lang="en-US">
            <a:cs typeface="B Nazanin" panose="00000400000000000000" pitchFamily="2" charset="-78"/>
          </a:endParaRPr>
        </a:p>
      </dgm:t>
    </dgm:pt>
    <dgm:pt modelId="{ECBF2D7C-BB95-48C4-A20A-8FC834901AE6}" type="pres">
      <dgm:prSet presAssocID="{0EDB996D-4075-4849-A55C-5BE392A5E7C7}" presName="cycle" presStyleCnt="0">
        <dgm:presLayoutVars>
          <dgm:dir/>
          <dgm:resizeHandles val="exact"/>
        </dgm:presLayoutVars>
      </dgm:prSet>
      <dgm:spPr/>
    </dgm:pt>
    <dgm:pt modelId="{AAC6E481-FB72-41EE-B4C8-6E5AE31191FD}" type="pres">
      <dgm:prSet presAssocID="{524EDE29-AD6A-419D-BC20-8F15D513168B}" presName="node" presStyleLbl="node1" presStyleIdx="0" presStyleCnt="5">
        <dgm:presLayoutVars>
          <dgm:bulletEnabled val="1"/>
        </dgm:presLayoutVars>
      </dgm:prSet>
      <dgm:spPr/>
    </dgm:pt>
    <dgm:pt modelId="{8DF06C16-EB2A-4F2D-8376-86F658064B1A}" type="pres">
      <dgm:prSet presAssocID="{524EDE29-AD6A-419D-BC20-8F15D513168B}" presName="spNode" presStyleCnt="0"/>
      <dgm:spPr/>
    </dgm:pt>
    <dgm:pt modelId="{5F29EDA0-720D-4278-86F0-0F13514004FF}" type="pres">
      <dgm:prSet presAssocID="{B56E73F2-71EA-45B8-B2C3-864F56A4545D}" presName="sibTrans" presStyleLbl="sibTrans1D1" presStyleIdx="0" presStyleCnt="5"/>
      <dgm:spPr/>
    </dgm:pt>
    <dgm:pt modelId="{40890A8B-E745-408D-AC90-17740FB3971F}" type="pres">
      <dgm:prSet presAssocID="{D2380F63-CF98-4135-85F4-3B080F8FF105}" presName="node" presStyleLbl="node1" presStyleIdx="1" presStyleCnt="5">
        <dgm:presLayoutVars>
          <dgm:bulletEnabled val="1"/>
        </dgm:presLayoutVars>
      </dgm:prSet>
      <dgm:spPr/>
    </dgm:pt>
    <dgm:pt modelId="{557F027D-3124-4E70-9092-1B363EAE5B4A}" type="pres">
      <dgm:prSet presAssocID="{D2380F63-CF98-4135-85F4-3B080F8FF105}" presName="spNode" presStyleCnt="0"/>
      <dgm:spPr/>
    </dgm:pt>
    <dgm:pt modelId="{9AEB9558-E5ED-4010-BC5F-75784C6D5946}" type="pres">
      <dgm:prSet presAssocID="{25FC3D95-1B6C-4C04-BEEE-E5D0025509A8}" presName="sibTrans" presStyleLbl="sibTrans1D1" presStyleIdx="1" presStyleCnt="5"/>
      <dgm:spPr/>
    </dgm:pt>
    <dgm:pt modelId="{DF43988E-97B1-4F58-A3EC-8C113330BF20}" type="pres">
      <dgm:prSet presAssocID="{8245A28D-F798-4A9D-B26E-146661715050}" presName="node" presStyleLbl="node1" presStyleIdx="2" presStyleCnt="5">
        <dgm:presLayoutVars>
          <dgm:bulletEnabled val="1"/>
        </dgm:presLayoutVars>
      </dgm:prSet>
      <dgm:spPr/>
    </dgm:pt>
    <dgm:pt modelId="{073E4AFF-0F8A-4B30-9F4D-8CE30ABBBB2B}" type="pres">
      <dgm:prSet presAssocID="{8245A28D-F798-4A9D-B26E-146661715050}" presName="spNode" presStyleCnt="0"/>
      <dgm:spPr/>
    </dgm:pt>
    <dgm:pt modelId="{6F603C59-855F-45CD-9BCA-A0E0EC6FF17E}" type="pres">
      <dgm:prSet presAssocID="{6A6333B0-1E9F-45CA-B89C-54F67CCE58A7}" presName="sibTrans" presStyleLbl="sibTrans1D1" presStyleIdx="2" presStyleCnt="5"/>
      <dgm:spPr/>
    </dgm:pt>
    <dgm:pt modelId="{5F92A8B9-C774-44C2-8921-B2344D462146}" type="pres">
      <dgm:prSet presAssocID="{CC897E32-A57C-4C31-8225-AA6C49251F56}" presName="node" presStyleLbl="node1" presStyleIdx="3" presStyleCnt="5">
        <dgm:presLayoutVars>
          <dgm:bulletEnabled val="1"/>
        </dgm:presLayoutVars>
      </dgm:prSet>
      <dgm:spPr/>
    </dgm:pt>
    <dgm:pt modelId="{137C6056-1EED-4EE9-99CB-E3EBFFA0CA95}" type="pres">
      <dgm:prSet presAssocID="{CC897E32-A57C-4C31-8225-AA6C49251F56}" presName="spNode" presStyleCnt="0"/>
      <dgm:spPr/>
    </dgm:pt>
    <dgm:pt modelId="{15EF5824-B7E5-481B-B19E-76D947C24F67}" type="pres">
      <dgm:prSet presAssocID="{C5C3E565-FF87-405C-AAC7-5D311092561B}" presName="sibTrans" presStyleLbl="sibTrans1D1" presStyleIdx="3" presStyleCnt="5"/>
      <dgm:spPr/>
    </dgm:pt>
    <dgm:pt modelId="{870B4F8B-3A63-4756-A464-52B7E931A53A}" type="pres">
      <dgm:prSet presAssocID="{DA9F2019-0CD9-42BC-B1B0-DA954059E785}" presName="node" presStyleLbl="node1" presStyleIdx="4" presStyleCnt="5">
        <dgm:presLayoutVars>
          <dgm:bulletEnabled val="1"/>
        </dgm:presLayoutVars>
      </dgm:prSet>
      <dgm:spPr/>
    </dgm:pt>
    <dgm:pt modelId="{946B7759-8D36-4AF6-9B14-0EAE99DEF7B8}" type="pres">
      <dgm:prSet presAssocID="{DA9F2019-0CD9-42BC-B1B0-DA954059E785}" presName="spNode" presStyleCnt="0"/>
      <dgm:spPr/>
    </dgm:pt>
    <dgm:pt modelId="{3A112516-783C-4B87-AA9F-E9D5C62D9079}" type="pres">
      <dgm:prSet presAssocID="{13F95CF0-43EC-47B7-9681-DDC1039A3246}" presName="sibTrans" presStyleLbl="sibTrans1D1" presStyleIdx="4" presStyleCnt="5"/>
      <dgm:spPr/>
    </dgm:pt>
  </dgm:ptLst>
  <dgm:cxnLst>
    <dgm:cxn modelId="{22CB7006-5928-4318-87ED-6E52B6108217}" type="presOf" srcId="{DA9F2019-0CD9-42BC-B1B0-DA954059E785}" destId="{870B4F8B-3A63-4756-A464-52B7E931A53A}" srcOrd="0" destOrd="0" presId="urn:microsoft.com/office/officeart/2005/8/layout/cycle5"/>
    <dgm:cxn modelId="{3C04DB1F-63F0-4F90-BCC1-F944B018002C}" srcId="{0EDB996D-4075-4849-A55C-5BE392A5E7C7}" destId="{DA9F2019-0CD9-42BC-B1B0-DA954059E785}" srcOrd="4" destOrd="0" parTransId="{387A5D27-3323-4888-9C28-788393B253BC}" sibTransId="{13F95CF0-43EC-47B7-9681-DDC1039A3246}"/>
    <dgm:cxn modelId="{3FC78B5C-3E6E-45D0-8FEA-4BC059A7BF97}" type="presOf" srcId="{C5C3E565-FF87-405C-AAC7-5D311092561B}" destId="{15EF5824-B7E5-481B-B19E-76D947C24F67}" srcOrd="0" destOrd="0" presId="urn:microsoft.com/office/officeart/2005/8/layout/cycle5"/>
    <dgm:cxn modelId="{CB2EF97D-053F-4AC7-AE66-CD450ED3D5E5}" type="presOf" srcId="{6A6333B0-1E9F-45CA-B89C-54F67CCE58A7}" destId="{6F603C59-855F-45CD-9BCA-A0E0EC6FF17E}" srcOrd="0" destOrd="0" presId="urn:microsoft.com/office/officeart/2005/8/layout/cycle5"/>
    <dgm:cxn modelId="{16CCD883-DD80-411B-A0DD-B0D7862D91DA}" srcId="{0EDB996D-4075-4849-A55C-5BE392A5E7C7}" destId="{8245A28D-F798-4A9D-B26E-146661715050}" srcOrd="2" destOrd="0" parTransId="{F3AC5EF3-4736-4E8A-AA53-1F22CDB82EE7}" sibTransId="{6A6333B0-1E9F-45CA-B89C-54F67CCE58A7}"/>
    <dgm:cxn modelId="{C1FA278B-159E-46AF-A143-0A2E3829CF76}" srcId="{0EDB996D-4075-4849-A55C-5BE392A5E7C7}" destId="{CC897E32-A57C-4C31-8225-AA6C49251F56}" srcOrd="3" destOrd="0" parTransId="{F9D0DC1B-0CAD-4DC1-BB28-B3E15E78E24A}" sibTransId="{C5C3E565-FF87-405C-AAC7-5D311092561B}"/>
    <dgm:cxn modelId="{5F6CDD9A-95A8-40C1-A6E8-3E5A9C36B54A}" type="presOf" srcId="{CC897E32-A57C-4C31-8225-AA6C49251F56}" destId="{5F92A8B9-C774-44C2-8921-B2344D462146}" srcOrd="0" destOrd="0" presId="urn:microsoft.com/office/officeart/2005/8/layout/cycle5"/>
    <dgm:cxn modelId="{57969DA2-5F64-4D1C-998D-DDBE9B4B1EC5}" srcId="{0EDB996D-4075-4849-A55C-5BE392A5E7C7}" destId="{524EDE29-AD6A-419D-BC20-8F15D513168B}" srcOrd="0" destOrd="0" parTransId="{18128C80-0EE1-4CEE-A788-0C3A0C91D344}" sibTransId="{B56E73F2-71EA-45B8-B2C3-864F56A4545D}"/>
    <dgm:cxn modelId="{B50F9CB7-08AB-4AA0-BC8C-234B8395ECED}" type="presOf" srcId="{B56E73F2-71EA-45B8-B2C3-864F56A4545D}" destId="{5F29EDA0-720D-4278-86F0-0F13514004FF}" srcOrd="0" destOrd="0" presId="urn:microsoft.com/office/officeart/2005/8/layout/cycle5"/>
    <dgm:cxn modelId="{92FD80C3-5C40-4FF4-8D25-455BD50211F8}" type="presOf" srcId="{25FC3D95-1B6C-4C04-BEEE-E5D0025509A8}" destId="{9AEB9558-E5ED-4010-BC5F-75784C6D5946}" srcOrd="0" destOrd="0" presId="urn:microsoft.com/office/officeart/2005/8/layout/cycle5"/>
    <dgm:cxn modelId="{B9A006C4-38E9-49D3-9EE3-95FC6E526593}" type="presOf" srcId="{524EDE29-AD6A-419D-BC20-8F15D513168B}" destId="{AAC6E481-FB72-41EE-B4C8-6E5AE31191FD}" srcOrd="0" destOrd="0" presId="urn:microsoft.com/office/officeart/2005/8/layout/cycle5"/>
    <dgm:cxn modelId="{53C222CB-CA71-432D-8A8F-BD917DAF3CD5}" srcId="{0EDB996D-4075-4849-A55C-5BE392A5E7C7}" destId="{D2380F63-CF98-4135-85F4-3B080F8FF105}" srcOrd="1" destOrd="0" parTransId="{27F36B6F-0CF1-43DB-B5F5-5F46CBF00D3D}" sibTransId="{25FC3D95-1B6C-4C04-BEEE-E5D0025509A8}"/>
    <dgm:cxn modelId="{A50230CE-66BA-40C3-BC4F-AC9179F9A30F}" type="presOf" srcId="{13F95CF0-43EC-47B7-9681-DDC1039A3246}" destId="{3A112516-783C-4B87-AA9F-E9D5C62D9079}" srcOrd="0" destOrd="0" presId="urn:microsoft.com/office/officeart/2005/8/layout/cycle5"/>
    <dgm:cxn modelId="{3893F6D6-2587-40F0-9F37-5DE733834A4B}" type="presOf" srcId="{D2380F63-CF98-4135-85F4-3B080F8FF105}" destId="{40890A8B-E745-408D-AC90-17740FB3971F}" srcOrd="0" destOrd="0" presId="urn:microsoft.com/office/officeart/2005/8/layout/cycle5"/>
    <dgm:cxn modelId="{CE8FFCE3-685B-4E5B-A634-7C7D198A85ED}" type="presOf" srcId="{8245A28D-F798-4A9D-B26E-146661715050}" destId="{DF43988E-97B1-4F58-A3EC-8C113330BF20}" srcOrd="0" destOrd="0" presId="urn:microsoft.com/office/officeart/2005/8/layout/cycle5"/>
    <dgm:cxn modelId="{25452AF6-C96E-49CE-96A6-0B7B666C9E4A}" type="presOf" srcId="{0EDB996D-4075-4849-A55C-5BE392A5E7C7}" destId="{ECBF2D7C-BB95-48C4-A20A-8FC834901AE6}" srcOrd="0" destOrd="0" presId="urn:microsoft.com/office/officeart/2005/8/layout/cycle5"/>
    <dgm:cxn modelId="{FBA3633A-DBD4-4432-8AC7-124D7B6E2CEC}" type="presParOf" srcId="{ECBF2D7C-BB95-48C4-A20A-8FC834901AE6}" destId="{AAC6E481-FB72-41EE-B4C8-6E5AE31191FD}" srcOrd="0" destOrd="0" presId="urn:microsoft.com/office/officeart/2005/8/layout/cycle5"/>
    <dgm:cxn modelId="{ABC99024-6864-4AB8-90E4-DC5DC6381E3B}" type="presParOf" srcId="{ECBF2D7C-BB95-48C4-A20A-8FC834901AE6}" destId="{8DF06C16-EB2A-4F2D-8376-86F658064B1A}" srcOrd="1" destOrd="0" presId="urn:microsoft.com/office/officeart/2005/8/layout/cycle5"/>
    <dgm:cxn modelId="{92422181-5262-4BAA-984C-4E18B138C60C}" type="presParOf" srcId="{ECBF2D7C-BB95-48C4-A20A-8FC834901AE6}" destId="{5F29EDA0-720D-4278-86F0-0F13514004FF}" srcOrd="2" destOrd="0" presId="urn:microsoft.com/office/officeart/2005/8/layout/cycle5"/>
    <dgm:cxn modelId="{108252DD-45CD-4E31-826D-ABF8B2962AE3}" type="presParOf" srcId="{ECBF2D7C-BB95-48C4-A20A-8FC834901AE6}" destId="{40890A8B-E745-408D-AC90-17740FB3971F}" srcOrd="3" destOrd="0" presId="urn:microsoft.com/office/officeart/2005/8/layout/cycle5"/>
    <dgm:cxn modelId="{A207D2B8-D3B7-4C68-B514-1DC902B1D57A}" type="presParOf" srcId="{ECBF2D7C-BB95-48C4-A20A-8FC834901AE6}" destId="{557F027D-3124-4E70-9092-1B363EAE5B4A}" srcOrd="4" destOrd="0" presId="urn:microsoft.com/office/officeart/2005/8/layout/cycle5"/>
    <dgm:cxn modelId="{80E9A556-B50E-4581-82E8-37D614500ABE}" type="presParOf" srcId="{ECBF2D7C-BB95-48C4-A20A-8FC834901AE6}" destId="{9AEB9558-E5ED-4010-BC5F-75784C6D5946}" srcOrd="5" destOrd="0" presId="urn:microsoft.com/office/officeart/2005/8/layout/cycle5"/>
    <dgm:cxn modelId="{6C37C8BC-04F2-4B28-8A1E-46C0DD37218C}" type="presParOf" srcId="{ECBF2D7C-BB95-48C4-A20A-8FC834901AE6}" destId="{DF43988E-97B1-4F58-A3EC-8C113330BF20}" srcOrd="6" destOrd="0" presId="urn:microsoft.com/office/officeart/2005/8/layout/cycle5"/>
    <dgm:cxn modelId="{78E610EF-0D2E-41E6-9427-7E78D8D8C603}" type="presParOf" srcId="{ECBF2D7C-BB95-48C4-A20A-8FC834901AE6}" destId="{073E4AFF-0F8A-4B30-9F4D-8CE30ABBBB2B}" srcOrd="7" destOrd="0" presId="urn:microsoft.com/office/officeart/2005/8/layout/cycle5"/>
    <dgm:cxn modelId="{7F8C2968-0CB9-4087-849E-24C6F4DB4F25}" type="presParOf" srcId="{ECBF2D7C-BB95-48C4-A20A-8FC834901AE6}" destId="{6F603C59-855F-45CD-9BCA-A0E0EC6FF17E}" srcOrd="8" destOrd="0" presId="urn:microsoft.com/office/officeart/2005/8/layout/cycle5"/>
    <dgm:cxn modelId="{DA75166C-DC12-41AB-924E-9B649EE4318F}" type="presParOf" srcId="{ECBF2D7C-BB95-48C4-A20A-8FC834901AE6}" destId="{5F92A8B9-C774-44C2-8921-B2344D462146}" srcOrd="9" destOrd="0" presId="urn:microsoft.com/office/officeart/2005/8/layout/cycle5"/>
    <dgm:cxn modelId="{3E8B2CFC-4BC0-4799-A555-4B327826B787}" type="presParOf" srcId="{ECBF2D7C-BB95-48C4-A20A-8FC834901AE6}" destId="{137C6056-1EED-4EE9-99CB-E3EBFFA0CA95}" srcOrd="10" destOrd="0" presId="urn:microsoft.com/office/officeart/2005/8/layout/cycle5"/>
    <dgm:cxn modelId="{4EC3C266-229C-420E-B4B5-F929C35A8B13}" type="presParOf" srcId="{ECBF2D7C-BB95-48C4-A20A-8FC834901AE6}" destId="{15EF5824-B7E5-481B-B19E-76D947C24F67}" srcOrd="11" destOrd="0" presId="urn:microsoft.com/office/officeart/2005/8/layout/cycle5"/>
    <dgm:cxn modelId="{9679BF50-3126-41A2-B24D-9EBEFD5A3750}" type="presParOf" srcId="{ECBF2D7C-BB95-48C4-A20A-8FC834901AE6}" destId="{870B4F8B-3A63-4756-A464-52B7E931A53A}" srcOrd="12" destOrd="0" presId="urn:microsoft.com/office/officeart/2005/8/layout/cycle5"/>
    <dgm:cxn modelId="{461E256E-21C1-4C5B-9C83-C38F8C601091}" type="presParOf" srcId="{ECBF2D7C-BB95-48C4-A20A-8FC834901AE6}" destId="{946B7759-8D36-4AF6-9B14-0EAE99DEF7B8}" srcOrd="13" destOrd="0" presId="urn:microsoft.com/office/officeart/2005/8/layout/cycle5"/>
    <dgm:cxn modelId="{F4D6E774-3BC5-4AEE-B522-6CC3B6C7A770}" type="presParOf" srcId="{ECBF2D7C-BB95-48C4-A20A-8FC834901AE6}" destId="{3A112516-783C-4B87-AA9F-E9D5C62D907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DB996D-4075-4849-A55C-5BE392A5E7C7}"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US"/>
        </a:p>
      </dgm:t>
    </dgm:pt>
    <dgm:pt modelId="{524EDE29-AD6A-419D-BC20-8F15D513168B}">
      <dgm:prSet phldrT="[Text]"/>
      <dgm:spPr>
        <a:solidFill>
          <a:schemeClr val="bg1">
            <a:lumMod val="65000"/>
          </a:schemeClr>
        </a:solidFill>
      </dgm:spPr>
      <dgm:t>
        <a:bodyPr/>
        <a:lstStyle/>
        <a:p>
          <a:r>
            <a:rPr lang="fa-IR" dirty="0">
              <a:cs typeface="B Nazanin" panose="00000400000000000000" pitchFamily="2" charset="-78"/>
            </a:rPr>
            <a:t>مدل سازی</a:t>
          </a:r>
          <a:endParaRPr lang="en-US" dirty="0">
            <a:cs typeface="B Nazanin" panose="00000400000000000000" pitchFamily="2" charset="-78"/>
          </a:endParaRPr>
        </a:p>
      </dgm:t>
    </dgm:pt>
    <dgm:pt modelId="{18128C80-0EE1-4CEE-A788-0C3A0C91D344}" type="parTrans" cxnId="{57969DA2-5F64-4D1C-998D-DDBE9B4B1EC5}">
      <dgm:prSet/>
      <dgm:spPr/>
      <dgm:t>
        <a:bodyPr/>
        <a:lstStyle/>
        <a:p>
          <a:endParaRPr lang="en-US">
            <a:cs typeface="B Nazanin" panose="00000400000000000000" pitchFamily="2" charset="-78"/>
          </a:endParaRPr>
        </a:p>
      </dgm:t>
    </dgm:pt>
    <dgm:pt modelId="{B56E73F2-71EA-45B8-B2C3-864F56A4545D}" type="sibTrans" cxnId="{57969DA2-5F64-4D1C-998D-DDBE9B4B1EC5}">
      <dgm:prSet/>
      <dgm:spPr/>
      <dgm:t>
        <a:bodyPr/>
        <a:lstStyle/>
        <a:p>
          <a:endParaRPr lang="en-US">
            <a:cs typeface="B Nazanin" panose="00000400000000000000" pitchFamily="2" charset="-78"/>
          </a:endParaRPr>
        </a:p>
      </dgm:t>
    </dgm:pt>
    <dgm:pt modelId="{D2380F63-CF98-4135-85F4-3B080F8FF105}">
      <dgm:prSet phldrT="[Text]"/>
      <dgm:spPr/>
      <dgm:t>
        <a:bodyPr/>
        <a:lstStyle/>
        <a:p>
          <a:r>
            <a:rPr lang="fa-IR" dirty="0">
              <a:cs typeface="B Nazanin" panose="00000400000000000000" pitchFamily="2" charset="-78"/>
            </a:rPr>
            <a:t>پیاده سازی</a:t>
          </a:r>
          <a:endParaRPr lang="en-US" dirty="0">
            <a:cs typeface="B Nazanin" panose="00000400000000000000" pitchFamily="2" charset="-78"/>
          </a:endParaRPr>
        </a:p>
      </dgm:t>
    </dgm:pt>
    <dgm:pt modelId="{27F36B6F-0CF1-43DB-B5F5-5F46CBF00D3D}" type="parTrans" cxnId="{53C222CB-CA71-432D-8A8F-BD917DAF3CD5}">
      <dgm:prSet/>
      <dgm:spPr/>
      <dgm:t>
        <a:bodyPr/>
        <a:lstStyle/>
        <a:p>
          <a:endParaRPr lang="en-US">
            <a:cs typeface="B Nazanin" panose="00000400000000000000" pitchFamily="2" charset="-78"/>
          </a:endParaRPr>
        </a:p>
      </dgm:t>
    </dgm:pt>
    <dgm:pt modelId="{25FC3D95-1B6C-4C04-BEEE-E5D0025509A8}" type="sibTrans" cxnId="{53C222CB-CA71-432D-8A8F-BD917DAF3CD5}">
      <dgm:prSet/>
      <dgm:spPr/>
      <dgm:t>
        <a:bodyPr/>
        <a:lstStyle/>
        <a:p>
          <a:endParaRPr lang="en-US">
            <a:cs typeface="B Nazanin" panose="00000400000000000000" pitchFamily="2" charset="-78"/>
          </a:endParaRPr>
        </a:p>
      </dgm:t>
    </dgm:pt>
    <dgm:pt modelId="{8245A28D-F798-4A9D-B26E-146661715050}">
      <dgm:prSet phldrT="[Text]"/>
      <dgm:spPr>
        <a:solidFill>
          <a:schemeClr val="bg1">
            <a:lumMod val="65000"/>
          </a:schemeClr>
        </a:solidFill>
      </dgm:spPr>
      <dgm:t>
        <a:bodyPr/>
        <a:lstStyle/>
        <a:p>
          <a:r>
            <a:rPr lang="fa-IR" dirty="0">
              <a:cs typeface="B Nazanin" panose="00000400000000000000" pitchFamily="2" charset="-78"/>
            </a:rPr>
            <a:t>اجرا</a:t>
          </a:r>
          <a:endParaRPr lang="en-US" dirty="0">
            <a:cs typeface="B Nazanin" panose="00000400000000000000" pitchFamily="2" charset="-78"/>
          </a:endParaRPr>
        </a:p>
      </dgm:t>
    </dgm:pt>
    <dgm:pt modelId="{F3AC5EF3-4736-4E8A-AA53-1F22CDB82EE7}" type="parTrans" cxnId="{16CCD883-DD80-411B-A0DD-B0D7862D91DA}">
      <dgm:prSet/>
      <dgm:spPr/>
      <dgm:t>
        <a:bodyPr/>
        <a:lstStyle/>
        <a:p>
          <a:endParaRPr lang="en-US">
            <a:cs typeface="B Nazanin" panose="00000400000000000000" pitchFamily="2" charset="-78"/>
          </a:endParaRPr>
        </a:p>
      </dgm:t>
    </dgm:pt>
    <dgm:pt modelId="{6A6333B0-1E9F-45CA-B89C-54F67CCE58A7}" type="sibTrans" cxnId="{16CCD883-DD80-411B-A0DD-B0D7862D91DA}">
      <dgm:prSet/>
      <dgm:spPr/>
      <dgm:t>
        <a:bodyPr/>
        <a:lstStyle/>
        <a:p>
          <a:endParaRPr lang="en-US">
            <a:cs typeface="B Nazanin" panose="00000400000000000000" pitchFamily="2" charset="-78"/>
          </a:endParaRPr>
        </a:p>
      </dgm:t>
    </dgm:pt>
    <dgm:pt modelId="{CC897E32-A57C-4C31-8225-AA6C49251F56}">
      <dgm:prSet phldrT="[Text]"/>
      <dgm:spPr>
        <a:solidFill>
          <a:schemeClr val="bg1">
            <a:lumMod val="65000"/>
          </a:schemeClr>
        </a:solidFill>
      </dgm:spPr>
      <dgm:t>
        <a:bodyPr/>
        <a:lstStyle/>
        <a:p>
          <a:r>
            <a:rPr lang="fa-IR" dirty="0">
              <a:cs typeface="B Nazanin" panose="00000400000000000000" pitchFamily="2" charset="-78"/>
            </a:rPr>
            <a:t>نظارت</a:t>
          </a:r>
          <a:endParaRPr lang="en-US" dirty="0">
            <a:cs typeface="B Nazanin" panose="00000400000000000000" pitchFamily="2" charset="-78"/>
          </a:endParaRPr>
        </a:p>
      </dgm:t>
    </dgm:pt>
    <dgm:pt modelId="{F9D0DC1B-0CAD-4DC1-BB28-B3E15E78E24A}" type="parTrans" cxnId="{C1FA278B-159E-46AF-A143-0A2E3829CF76}">
      <dgm:prSet/>
      <dgm:spPr/>
      <dgm:t>
        <a:bodyPr/>
        <a:lstStyle/>
        <a:p>
          <a:endParaRPr lang="en-US">
            <a:cs typeface="B Nazanin" panose="00000400000000000000" pitchFamily="2" charset="-78"/>
          </a:endParaRPr>
        </a:p>
      </dgm:t>
    </dgm:pt>
    <dgm:pt modelId="{C5C3E565-FF87-405C-AAC7-5D311092561B}" type="sibTrans" cxnId="{C1FA278B-159E-46AF-A143-0A2E3829CF76}">
      <dgm:prSet/>
      <dgm:spPr/>
      <dgm:t>
        <a:bodyPr/>
        <a:lstStyle/>
        <a:p>
          <a:endParaRPr lang="en-US">
            <a:cs typeface="B Nazanin" panose="00000400000000000000" pitchFamily="2" charset="-78"/>
          </a:endParaRPr>
        </a:p>
      </dgm:t>
    </dgm:pt>
    <dgm:pt modelId="{DA9F2019-0CD9-42BC-B1B0-DA954059E785}">
      <dgm:prSet phldrT="[Text]"/>
      <dgm:spPr>
        <a:solidFill>
          <a:schemeClr val="bg1">
            <a:lumMod val="65000"/>
          </a:schemeClr>
        </a:solidFill>
      </dgm:spPr>
      <dgm:t>
        <a:bodyPr/>
        <a:lstStyle/>
        <a:p>
          <a:r>
            <a:rPr lang="fa-IR" dirty="0">
              <a:cs typeface="B Nazanin" panose="00000400000000000000" pitchFamily="2" charset="-78"/>
            </a:rPr>
            <a:t>بهینه سازی</a:t>
          </a:r>
          <a:endParaRPr lang="en-US" dirty="0">
            <a:cs typeface="B Nazanin" panose="00000400000000000000" pitchFamily="2" charset="-78"/>
          </a:endParaRPr>
        </a:p>
      </dgm:t>
    </dgm:pt>
    <dgm:pt modelId="{387A5D27-3323-4888-9C28-788393B253BC}" type="parTrans" cxnId="{3C04DB1F-63F0-4F90-BCC1-F944B018002C}">
      <dgm:prSet/>
      <dgm:spPr/>
      <dgm:t>
        <a:bodyPr/>
        <a:lstStyle/>
        <a:p>
          <a:endParaRPr lang="en-US">
            <a:cs typeface="B Nazanin" panose="00000400000000000000" pitchFamily="2" charset="-78"/>
          </a:endParaRPr>
        </a:p>
      </dgm:t>
    </dgm:pt>
    <dgm:pt modelId="{13F95CF0-43EC-47B7-9681-DDC1039A3246}" type="sibTrans" cxnId="{3C04DB1F-63F0-4F90-BCC1-F944B018002C}">
      <dgm:prSet/>
      <dgm:spPr/>
      <dgm:t>
        <a:bodyPr/>
        <a:lstStyle/>
        <a:p>
          <a:endParaRPr lang="en-US">
            <a:cs typeface="B Nazanin" panose="00000400000000000000" pitchFamily="2" charset="-78"/>
          </a:endParaRPr>
        </a:p>
      </dgm:t>
    </dgm:pt>
    <dgm:pt modelId="{ECBF2D7C-BB95-48C4-A20A-8FC834901AE6}" type="pres">
      <dgm:prSet presAssocID="{0EDB996D-4075-4849-A55C-5BE392A5E7C7}" presName="cycle" presStyleCnt="0">
        <dgm:presLayoutVars>
          <dgm:dir/>
          <dgm:resizeHandles val="exact"/>
        </dgm:presLayoutVars>
      </dgm:prSet>
      <dgm:spPr/>
    </dgm:pt>
    <dgm:pt modelId="{AAC6E481-FB72-41EE-B4C8-6E5AE31191FD}" type="pres">
      <dgm:prSet presAssocID="{524EDE29-AD6A-419D-BC20-8F15D513168B}" presName="node" presStyleLbl="node1" presStyleIdx="0" presStyleCnt="5">
        <dgm:presLayoutVars>
          <dgm:bulletEnabled val="1"/>
        </dgm:presLayoutVars>
      </dgm:prSet>
      <dgm:spPr/>
    </dgm:pt>
    <dgm:pt modelId="{8DF06C16-EB2A-4F2D-8376-86F658064B1A}" type="pres">
      <dgm:prSet presAssocID="{524EDE29-AD6A-419D-BC20-8F15D513168B}" presName="spNode" presStyleCnt="0"/>
      <dgm:spPr/>
    </dgm:pt>
    <dgm:pt modelId="{5F29EDA0-720D-4278-86F0-0F13514004FF}" type="pres">
      <dgm:prSet presAssocID="{B56E73F2-71EA-45B8-B2C3-864F56A4545D}" presName="sibTrans" presStyleLbl="sibTrans1D1" presStyleIdx="0" presStyleCnt="5"/>
      <dgm:spPr/>
    </dgm:pt>
    <dgm:pt modelId="{40890A8B-E745-408D-AC90-17740FB3971F}" type="pres">
      <dgm:prSet presAssocID="{D2380F63-CF98-4135-85F4-3B080F8FF105}" presName="node" presStyleLbl="node1" presStyleIdx="1" presStyleCnt="5">
        <dgm:presLayoutVars>
          <dgm:bulletEnabled val="1"/>
        </dgm:presLayoutVars>
      </dgm:prSet>
      <dgm:spPr/>
    </dgm:pt>
    <dgm:pt modelId="{557F027D-3124-4E70-9092-1B363EAE5B4A}" type="pres">
      <dgm:prSet presAssocID="{D2380F63-CF98-4135-85F4-3B080F8FF105}" presName="spNode" presStyleCnt="0"/>
      <dgm:spPr/>
    </dgm:pt>
    <dgm:pt modelId="{9AEB9558-E5ED-4010-BC5F-75784C6D5946}" type="pres">
      <dgm:prSet presAssocID="{25FC3D95-1B6C-4C04-BEEE-E5D0025509A8}" presName="sibTrans" presStyleLbl="sibTrans1D1" presStyleIdx="1" presStyleCnt="5"/>
      <dgm:spPr/>
    </dgm:pt>
    <dgm:pt modelId="{DF43988E-97B1-4F58-A3EC-8C113330BF20}" type="pres">
      <dgm:prSet presAssocID="{8245A28D-F798-4A9D-B26E-146661715050}" presName="node" presStyleLbl="node1" presStyleIdx="2" presStyleCnt="5">
        <dgm:presLayoutVars>
          <dgm:bulletEnabled val="1"/>
        </dgm:presLayoutVars>
      </dgm:prSet>
      <dgm:spPr/>
    </dgm:pt>
    <dgm:pt modelId="{073E4AFF-0F8A-4B30-9F4D-8CE30ABBBB2B}" type="pres">
      <dgm:prSet presAssocID="{8245A28D-F798-4A9D-B26E-146661715050}" presName="spNode" presStyleCnt="0"/>
      <dgm:spPr/>
    </dgm:pt>
    <dgm:pt modelId="{6F603C59-855F-45CD-9BCA-A0E0EC6FF17E}" type="pres">
      <dgm:prSet presAssocID="{6A6333B0-1E9F-45CA-B89C-54F67CCE58A7}" presName="sibTrans" presStyleLbl="sibTrans1D1" presStyleIdx="2" presStyleCnt="5"/>
      <dgm:spPr/>
    </dgm:pt>
    <dgm:pt modelId="{5F92A8B9-C774-44C2-8921-B2344D462146}" type="pres">
      <dgm:prSet presAssocID="{CC897E32-A57C-4C31-8225-AA6C49251F56}" presName="node" presStyleLbl="node1" presStyleIdx="3" presStyleCnt="5">
        <dgm:presLayoutVars>
          <dgm:bulletEnabled val="1"/>
        </dgm:presLayoutVars>
      </dgm:prSet>
      <dgm:spPr/>
    </dgm:pt>
    <dgm:pt modelId="{137C6056-1EED-4EE9-99CB-E3EBFFA0CA95}" type="pres">
      <dgm:prSet presAssocID="{CC897E32-A57C-4C31-8225-AA6C49251F56}" presName="spNode" presStyleCnt="0"/>
      <dgm:spPr/>
    </dgm:pt>
    <dgm:pt modelId="{15EF5824-B7E5-481B-B19E-76D947C24F67}" type="pres">
      <dgm:prSet presAssocID="{C5C3E565-FF87-405C-AAC7-5D311092561B}" presName="sibTrans" presStyleLbl="sibTrans1D1" presStyleIdx="3" presStyleCnt="5"/>
      <dgm:spPr/>
    </dgm:pt>
    <dgm:pt modelId="{870B4F8B-3A63-4756-A464-52B7E931A53A}" type="pres">
      <dgm:prSet presAssocID="{DA9F2019-0CD9-42BC-B1B0-DA954059E785}" presName="node" presStyleLbl="node1" presStyleIdx="4" presStyleCnt="5">
        <dgm:presLayoutVars>
          <dgm:bulletEnabled val="1"/>
        </dgm:presLayoutVars>
      </dgm:prSet>
      <dgm:spPr/>
    </dgm:pt>
    <dgm:pt modelId="{946B7759-8D36-4AF6-9B14-0EAE99DEF7B8}" type="pres">
      <dgm:prSet presAssocID="{DA9F2019-0CD9-42BC-B1B0-DA954059E785}" presName="spNode" presStyleCnt="0"/>
      <dgm:spPr/>
    </dgm:pt>
    <dgm:pt modelId="{3A112516-783C-4B87-AA9F-E9D5C62D9079}" type="pres">
      <dgm:prSet presAssocID="{13F95CF0-43EC-47B7-9681-DDC1039A3246}" presName="sibTrans" presStyleLbl="sibTrans1D1" presStyleIdx="4" presStyleCnt="5"/>
      <dgm:spPr/>
    </dgm:pt>
  </dgm:ptLst>
  <dgm:cxnLst>
    <dgm:cxn modelId="{22CB7006-5928-4318-87ED-6E52B6108217}" type="presOf" srcId="{DA9F2019-0CD9-42BC-B1B0-DA954059E785}" destId="{870B4F8B-3A63-4756-A464-52B7E931A53A}" srcOrd="0" destOrd="0" presId="urn:microsoft.com/office/officeart/2005/8/layout/cycle5"/>
    <dgm:cxn modelId="{3C04DB1F-63F0-4F90-BCC1-F944B018002C}" srcId="{0EDB996D-4075-4849-A55C-5BE392A5E7C7}" destId="{DA9F2019-0CD9-42BC-B1B0-DA954059E785}" srcOrd="4" destOrd="0" parTransId="{387A5D27-3323-4888-9C28-788393B253BC}" sibTransId="{13F95CF0-43EC-47B7-9681-DDC1039A3246}"/>
    <dgm:cxn modelId="{3FC78B5C-3E6E-45D0-8FEA-4BC059A7BF97}" type="presOf" srcId="{C5C3E565-FF87-405C-AAC7-5D311092561B}" destId="{15EF5824-B7E5-481B-B19E-76D947C24F67}" srcOrd="0" destOrd="0" presId="urn:microsoft.com/office/officeart/2005/8/layout/cycle5"/>
    <dgm:cxn modelId="{CB2EF97D-053F-4AC7-AE66-CD450ED3D5E5}" type="presOf" srcId="{6A6333B0-1E9F-45CA-B89C-54F67CCE58A7}" destId="{6F603C59-855F-45CD-9BCA-A0E0EC6FF17E}" srcOrd="0" destOrd="0" presId="urn:microsoft.com/office/officeart/2005/8/layout/cycle5"/>
    <dgm:cxn modelId="{16CCD883-DD80-411B-A0DD-B0D7862D91DA}" srcId="{0EDB996D-4075-4849-A55C-5BE392A5E7C7}" destId="{8245A28D-F798-4A9D-B26E-146661715050}" srcOrd="2" destOrd="0" parTransId="{F3AC5EF3-4736-4E8A-AA53-1F22CDB82EE7}" sibTransId="{6A6333B0-1E9F-45CA-B89C-54F67CCE58A7}"/>
    <dgm:cxn modelId="{C1FA278B-159E-46AF-A143-0A2E3829CF76}" srcId="{0EDB996D-4075-4849-A55C-5BE392A5E7C7}" destId="{CC897E32-A57C-4C31-8225-AA6C49251F56}" srcOrd="3" destOrd="0" parTransId="{F9D0DC1B-0CAD-4DC1-BB28-B3E15E78E24A}" sibTransId="{C5C3E565-FF87-405C-AAC7-5D311092561B}"/>
    <dgm:cxn modelId="{5F6CDD9A-95A8-40C1-A6E8-3E5A9C36B54A}" type="presOf" srcId="{CC897E32-A57C-4C31-8225-AA6C49251F56}" destId="{5F92A8B9-C774-44C2-8921-B2344D462146}" srcOrd="0" destOrd="0" presId="urn:microsoft.com/office/officeart/2005/8/layout/cycle5"/>
    <dgm:cxn modelId="{57969DA2-5F64-4D1C-998D-DDBE9B4B1EC5}" srcId="{0EDB996D-4075-4849-A55C-5BE392A5E7C7}" destId="{524EDE29-AD6A-419D-BC20-8F15D513168B}" srcOrd="0" destOrd="0" parTransId="{18128C80-0EE1-4CEE-A788-0C3A0C91D344}" sibTransId="{B56E73F2-71EA-45B8-B2C3-864F56A4545D}"/>
    <dgm:cxn modelId="{B50F9CB7-08AB-4AA0-BC8C-234B8395ECED}" type="presOf" srcId="{B56E73F2-71EA-45B8-B2C3-864F56A4545D}" destId="{5F29EDA0-720D-4278-86F0-0F13514004FF}" srcOrd="0" destOrd="0" presId="urn:microsoft.com/office/officeart/2005/8/layout/cycle5"/>
    <dgm:cxn modelId="{92FD80C3-5C40-4FF4-8D25-455BD50211F8}" type="presOf" srcId="{25FC3D95-1B6C-4C04-BEEE-E5D0025509A8}" destId="{9AEB9558-E5ED-4010-BC5F-75784C6D5946}" srcOrd="0" destOrd="0" presId="urn:microsoft.com/office/officeart/2005/8/layout/cycle5"/>
    <dgm:cxn modelId="{B9A006C4-38E9-49D3-9EE3-95FC6E526593}" type="presOf" srcId="{524EDE29-AD6A-419D-BC20-8F15D513168B}" destId="{AAC6E481-FB72-41EE-B4C8-6E5AE31191FD}" srcOrd="0" destOrd="0" presId="urn:microsoft.com/office/officeart/2005/8/layout/cycle5"/>
    <dgm:cxn modelId="{53C222CB-CA71-432D-8A8F-BD917DAF3CD5}" srcId="{0EDB996D-4075-4849-A55C-5BE392A5E7C7}" destId="{D2380F63-CF98-4135-85F4-3B080F8FF105}" srcOrd="1" destOrd="0" parTransId="{27F36B6F-0CF1-43DB-B5F5-5F46CBF00D3D}" sibTransId="{25FC3D95-1B6C-4C04-BEEE-E5D0025509A8}"/>
    <dgm:cxn modelId="{A50230CE-66BA-40C3-BC4F-AC9179F9A30F}" type="presOf" srcId="{13F95CF0-43EC-47B7-9681-DDC1039A3246}" destId="{3A112516-783C-4B87-AA9F-E9D5C62D9079}" srcOrd="0" destOrd="0" presId="urn:microsoft.com/office/officeart/2005/8/layout/cycle5"/>
    <dgm:cxn modelId="{3893F6D6-2587-40F0-9F37-5DE733834A4B}" type="presOf" srcId="{D2380F63-CF98-4135-85F4-3B080F8FF105}" destId="{40890A8B-E745-408D-AC90-17740FB3971F}" srcOrd="0" destOrd="0" presId="urn:microsoft.com/office/officeart/2005/8/layout/cycle5"/>
    <dgm:cxn modelId="{CE8FFCE3-685B-4E5B-A634-7C7D198A85ED}" type="presOf" srcId="{8245A28D-F798-4A9D-B26E-146661715050}" destId="{DF43988E-97B1-4F58-A3EC-8C113330BF20}" srcOrd="0" destOrd="0" presId="urn:microsoft.com/office/officeart/2005/8/layout/cycle5"/>
    <dgm:cxn modelId="{25452AF6-C96E-49CE-96A6-0B7B666C9E4A}" type="presOf" srcId="{0EDB996D-4075-4849-A55C-5BE392A5E7C7}" destId="{ECBF2D7C-BB95-48C4-A20A-8FC834901AE6}" srcOrd="0" destOrd="0" presId="urn:microsoft.com/office/officeart/2005/8/layout/cycle5"/>
    <dgm:cxn modelId="{FBA3633A-DBD4-4432-8AC7-124D7B6E2CEC}" type="presParOf" srcId="{ECBF2D7C-BB95-48C4-A20A-8FC834901AE6}" destId="{AAC6E481-FB72-41EE-B4C8-6E5AE31191FD}" srcOrd="0" destOrd="0" presId="urn:microsoft.com/office/officeart/2005/8/layout/cycle5"/>
    <dgm:cxn modelId="{ABC99024-6864-4AB8-90E4-DC5DC6381E3B}" type="presParOf" srcId="{ECBF2D7C-BB95-48C4-A20A-8FC834901AE6}" destId="{8DF06C16-EB2A-4F2D-8376-86F658064B1A}" srcOrd="1" destOrd="0" presId="urn:microsoft.com/office/officeart/2005/8/layout/cycle5"/>
    <dgm:cxn modelId="{92422181-5262-4BAA-984C-4E18B138C60C}" type="presParOf" srcId="{ECBF2D7C-BB95-48C4-A20A-8FC834901AE6}" destId="{5F29EDA0-720D-4278-86F0-0F13514004FF}" srcOrd="2" destOrd="0" presId="urn:microsoft.com/office/officeart/2005/8/layout/cycle5"/>
    <dgm:cxn modelId="{108252DD-45CD-4E31-826D-ABF8B2962AE3}" type="presParOf" srcId="{ECBF2D7C-BB95-48C4-A20A-8FC834901AE6}" destId="{40890A8B-E745-408D-AC90-17740FB3971F}" srcOrd="3" destOrd="0" presId="urn:microsoft.com/office/officeart/2005/8/layout/cycle5"/>
    <dgm:cxn modelId="{A207D2B8-D3B7-4C68-B514-1DC902B1D57A}" type="presParOf" srcId="{ECBF2D7C-BB95-48C4-A20A-8FC834901AE6}" destId="{557F027D-3124-4E70-9092-1B363EAE5B4A}" srcOrd="4" destOrd="0" presId="urn:microsoft.com/office/officeart/2005/8/layout/cycle5"/>
    <dgm:cxn modelId="{80E9A556-B50E-4581-82E8-37D614500ABE}" type="presParOf" srcId="{ECBF2D7C-BB95-48C4-A20A-8FC834901AE6}" destId="{9AEB9558-E5ED-4010-BC5F-75784C6D5946}" srcOrd="5" destOrd="0" presId="urn:microsoft.com/office/officeart/2005/8/layout/cycle5"/>
    <dgm:cxn modelId="{6C37C8BC-04F2-4B28-8A1E-46C0DD37218C}" type="presParOf" srcId="{ECBF2D7C-BB95-48C4-A20A-8FC834901AE6}" destId="{DF43988E-97B1-4F58-A3EC-8C113330BF20}" srcOrd="6" destOrd="0" presId="urn:microsoft.com/office/officeart/2005/8/layout/cycle5"/>
    <dgm:cxn modelId="{78E610EF-0D2E-41E6-9427-7E78D8D8C603}" type="presParOf" srcId="{ECBF2D7C-BB95-48C4-A20A-8FC834901AE6}" destId="{073E4AFF-0F8A-4B30-9F4D-8CE30ABBBB2B}" srcOrd="7" destOrd="0" presId="urn:microsoft.com/office/officeart/2005/8/layout/cycle5"/>
    <dgm:cxn modelId="{7F8C2968-0CB9-4087-849E-24C6F4DB4F25}" type="presParOf" srcId="{ECBF2D7C-BB95-48C4-A20A-8FC834901AE6}" destId="{6F603C59-855F-45CD-9BCA-A0E0EC6FF17E}" srcOrd="8" destOrd="0" presId="urn:microsoft.com/office/officeart/2005/8/layout/cycle5"/>
    <dgm:cxn modelId="{DA75166C-DC12-41AB-924E-9B649EE4318F}" type="presParOf" srcId="{ECBF2D7C-BB95-48C4-A20A-8FC834901AE6}" destId="{5F92A8B9-C774-44C2-8921-B2344D462146}" srcOrd="9" destOrd="0" presId="urn:microsoft.com/office/officeart/2005/8/layout/cycle5"/>
    <dgm:cxn modelId="{3E8B2CFC-4BC0-4799-A555-4B327826B787}" type="presParOf" srcId="{ECBF2D7C-BB95-48C4-A20A-8FC834901AE6}" destId="{137C6056-1EED-4EE9-99CB-E3EBFFA0CA95}" srcOrd="10" destOrd="0" presId="urn:microsoft.com/office/officeart/2005/8/layout/cycle5"/>
    <dgm:cxn modelId="{4EC3C266-229C-420E-B4B5-F929C35A8B13}" type="presParOf" srcId="{ECBF2D7C-BB95-48C4-A20A-8FC834901AE6}" destId="{15EF5824-B7E5-481B-B19E-76D947C24F67}" srcOrd="11" destOrd="0" presId="urn:microsoft.com/office/officeart/2005/8/layout/cycle5"/>
    <dgm:cxn modelId="{9679BF50-3126-41A2-B24D-9EBEFD5A3750}" type="presParOf" srcId="{ECBF2D7C-BB95-48C4-A20A-8FC834901AE6}" destId="{870B4F8B-3A63-4756-A464-52B7E931A53A}" srcOrd="12" destOrd="0" presId="urn:microsoft.com/office/officeart/2005/8/layout/cycle5"/>
    <dgm:cxn modelId="{461E256E-21C1-4C5B-9C83-C38F8C601091}" type="presParOf" srcId="{ECBF2D7C-BB95-48C4-A20A-8FC834901AE6}" destId="{946B7759-8D36-4AF6-9B14-0EAE99DEF7B8}" srcOrd="13" destOrd="0" presId="urn:microsoft.com/office/officeart/2005/8/layout/cycle5"/>
    <dgm:cxn modelId="{F4D6E774-3BC5-4AEE-B522-6CC3B6C7A770}" type="presParOf" srcId="{ECBF2D7C-BB95-48C4-A20A-8FC834901AE6}" destId="{3A112516-783C-4B87-AA9F-E9D5C62D907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DB996D-4075-4849-A55C-5BE392A5E7C7}"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US"/>
        </a:p>
      </dgm:t>
    </dgm:pt>
    <dgm:pt modelId="{524EDE29-AD6A-419D-BC20-8F15D513168B}">
      <dgm:prSet phldrT="[Text]"/>
      <dgm:spPr>
        <a:solidFill>
          <a:schemeClr val="tx1">
            <a:lumMod val="60000"/>
            <a:lumOff val="40000"/>
          </a:schemeClr>
        </a:solidFill>
      </dgm:spPr>
      <dgm:t>
        <a:bodyPr/>
        <a:lstStyle/>
        <a:p>
          <a:r>
            <a:rPr lang="fa-IR" dirty="0">
              <a:cs typeface="B Nazanin" panose="00000400000000000000" pitchFamily="2" charset="-78"/>
            </a:rPr>
            <a:t>مدل سازی</a:t>
          </a:r>
          <a:endParaRPr lang="en-US" dirty="0">
            <a:cs typeface="B Nazanin" panose="00000400000000000000" pitchFamily="2" charset="-78"/>
          </a:endParaRPr>
        </a:p>
      </dgm:t>
    </dgm:pt>
    <dgm:pt modelId="{18128C80-0EE1-4CEE-A788-0C3A0C91D344}" type="parTrans" cxnId="{57969DA2-5F64-4D1C-998D-DDBE9B4B1EC5}">
      <dgm:prSet/>
      <dgm:spPr/>
      <dgm:t>
        <a:bodyPr/>
        <a:lstStyle/>
        <a:p>
          <a:endParaRPr lang="en-US">
            <a:cs typeface="B Nazanin" panose="00000400000000000000" pitchFamily="2" charset="-78"/>
          </a:endParaRPr>
        </a:p>
      </dgm:t>
    </dgm:pt>
    <dgm:pt modelId="{B56E73F2-71EA-45B8-B2C3-864F56A4545D}" type="sibTrans" cxnId="{57969DA2-5F64-4D1C-998D-DDBE9B4B1EC5}">
      <dgm:prSet/>
      <dgm:spPr/>
      <dgm:t>
        <a:bodyPr/>
        <a:lstStyle/>
        <a:p>
          <a:endParaRPr lang="en-US">
            <a:cs typeface="B Nazanin" panose="00000400000000000000" pitchFamily="2" charset="-78"/>
          </a:endParaRPr>
        </a:p>
      </dgm:t>
    </dgm:pt>
    <dgm:pt modelId="{D2380F63-CF98-4135-85F4-3B080F8FF105}">
      <dgm:prSet phldrT="[Text]"/>
      <dgm:spPr>
        <a:solidFill>
          <a:schemeClr val="tx1">
            <a:lumMod val="60000"/>
            <a:lumOff val="40000"/>
          </a:schemeClr>
        </a:solidFill>
      </dgm:spPr>
      <dgm:t>
        <a:bodyPr/>
        <a:lstStyle/>
        <a:p>
          <a:r>
            <a:rPr lang="fa-IR" dirty="0">
              <a:cs typeface="B Nazanin" panose="00000400000000000000" pitchFamily="2" charset="-78"/>
            </a:rPr>
            <a:t>پیاده سازی</a:t>
          </a:r>
          <a:endParaRPr lang="en-US" dirty="0">
            <a:cs typeface="B Nazanin" panose="00000400000000000000" pitchFamily="2" charset="-78"/>
          </a:endParaRPr>
        </a:p>
      </dgm:t>
    </dgm:pt>
    <dgm:pt modelId="{27F36B6F-0CF1-43DB-B5F5-5F46CBF00D3D}" type="parTrans" cxnId="{53C222CB-CA71-432D-8A8F-BD917DAF3CD5}">
      <dgm:prSet/>
      <dgm:spPr/>
      <dgm:t>
        <a:bodyPr/>
        <a:lstStyle/>
        <a:p>
          <a:endParaRPr lang="en-US">
            <a:cs typeface="B Nazanin" panose="00000400000000000000" pitchFamily="2" charset="-78"/>
          </a:endParaRPr>
        </a:p>
      </dgm:t>
    </dgm:pt>
    <dgm:pt modelId="{25FC3D95-1B6C-4C04-BEEE-E5D0025509A8}" type="sibTrans" cxnId="{53C222CB-CA71-432D-8A8F-BD917DAF3CD5}">
      <dgm:prSet/>
      <dgm:spPr/>
      <dgm:t>
        <a:bodyPr/>
        <a:lstStyle/>
        <a:p>
          <a:endParaRPr lang="en-US">
            <a:cs typeface="B Nazanin" panose="00000400000000000000" pitchFamily="2" charset="-78"/>
          </a:endParaRPr>
        </a:p>
      </dgm:t>
    </dgm:pt>
    <dgm:pt modelId="{8245A28D-F798-4A9D-B26E-146661715050}">
      <dgm:prSet phldrT="[Text]"/>
      <dgm:spPr/>
      <dgm:t>
        <a:bodyPr/>
        <a:lstStyle/>
        <a:p>
          <a:r>
            <a:rPr lang="fa-IR" dirty="0">
              <a:cs typeface="B Nazanin" panose="00000400000000000000" pitchFamily="2" charset="-78"/>
            </a:rPr>
            <a:t>اجرا</a:t>
          </a:r>
          <a:endParaRPr lang="en-US" dirty="0">
            <a:cs typeface="B Nazanin" panose="00000400000000000000" pitchFamily="2" charset="-78"/>
          </a:endParaRPr>
        </a:p>
      </dgm:t>
    </dgm:pt>
    <dgm:pt modelId="{F3AC5EF3-4736-4E8A-AA53-1F22CDB82EE7}" type="parTrans" cxnId="{16CCD883-DD80-411B-A0DD-B0D7862D91DA}">
      <dgm:prSet/>
      <dgm:spPr/>
      <dgm:t>
        <a:bodyPr/>
        <a:lstStyle/>
        <a:p>
          <a:endParaRPr lang="en-US">
            <a:cs typeface="B Nazanin" panose="00000400000000000000" pitchFamily="2" charset="-78"/>
          </a:endParaRPr>
        </a:p>
      </dgm:t>
    </dgm:pt>
    <dgm:pt modelId="{6A6333B0-1E9F-45CA-B89C-54F67CCE58A7}" type="sibTrans" cxnId="{16CCD883-DD80-411B-A0DD-B0D7862D91DA}">
      <dgm:prSet/>
      <dgm:spPr/>
      <dgm:t>
        <a:bodyPr/>
        <a:lstStyle/>
        <a:p>
          <a:endParaRPr lang="en-US">
            <a:cs typeface="B Nazanin" panose="00000400000000000000" pitchFamily="2" charset="-78"/>
          </a:endParaRPr>
        </a:p>
      </dgm:t>
    </dgm:pt>
    <dgm:pt modelId="{CC897E32-A57C-4C31-8225-AA6C49251F56}">
      <dgm:prSet phldrT="[Text]"/>
      <dgm:spPr>
        <a:solidFill>
          <a:schemeClr val="tx1">
            <a:lumMod val="60000"/>
            <a:lumOff val="40000"/>
          </a:schemeClr>
        </a:solidFill>
      </dgm:spPr>
      <dgm:t>
        <a:bodyPr/>
        <a:lstStyle/>
        <a:p>
          <a:r>
            <a:rPr lang="fa-IR" dirty="0">
              <a:cs typeface="B Nazanin" panose="00000400000000000000" pitchFamily="2" charset="-78"/>
            </a:rPr>
            <a:t>نظارت</a:t>
          </a:r>
          <a:endParaRPr lang="en-US" dirty="0">
            <a:cs typeface="B Nazanin" panose="00000400000000000000" pitchFamily="2" charset="-78"/>
          </a:endParaRPr>
        </a:p>
      </dgm:t>
    </dgm:pt>
    <dgm:pt modelId="{F9D0DC1B-0CAD-4DC1-BB28-B3E15E78E24A}" type="parTrans" cxnId="{C1FA278B-159E-46AF-A143-0A2E3829CF76}">
      <dgm:prSet/>
      <dgm:spPr/>
      <dgm:t>
        <a:bodyPr/>
        <a:lstStyle/>
        <a:p>
          <a:endParaRPr lang="en-US">
            <a:cs typeface="B Nazanin" panose="00000400000000000000" pitchFamily="2" charset="-78"/>
          </a:endParaRPr>
        </a:p>
      </dgm:t>
    </dgm:pt>
    <dgm:pt modelId="{C5C3E565-FF87-405C-AAC7-5D311092561B}" type="sibTrans" cxnId="{C1FA278B-159E-46AF-A143-0A2E3829CF76}">
      <dgm:prSet/>
      <dgm:spPr/>
      <dgm:t>
        <a:bodyPr/>
        <a:lstStyle/>
        <a:p>
          <a:endParaRPr lang="en-US">
            <a:cs typeface="B Nazanin" panose="00000400000000000000" pitchFamily="2" charset="-78"/>
          </a:endParaRPr>
        </a:p>
      </dgm:t>
    </dgm:pt>
    <dgm:pt modelId="{DA9F2019-0CD9-42BC-B1B0-DA954059E785}">
      <dgm:prSet phldrT="[Text]"/>
      <dgm:spPr>
        <a:solidFill>
          <a:schemeClr val="tx1">
            <a:lumMod val="60000"/>
            <a:lumOff val="40000"/>
          </a:schemeClr>
        </a:solidFill>
      </dgm:spPr>
      <dgm:t>
        <a:bodyPr/>
        <a:lstStyle/>
        <a:p>
          <a:r>
            <a:rPr lang="fa-IR" dirty="0">
              <a:cs typeface="B Nazanin" panose="00000400000000000000" pitchFamily="2" charset="-78"/>
            </a:rPr>
            <a:t>بهینه سازی</a:t>
          </a:r>
          <a:endParaRPr lang="en-US" dirty="0">
            <a:cs typeface="B Nazanin" panose="00000400000000000000" pitchFamily="2" charset="-78"/>
          </a:endParaRPr>
        </a:p>
      </dgm:t>
    </dgm:pt>
    <dgm:pt modelId="{387A5D27-3323-4888-9C28-788393B253BC}" type="parTrans" cxnId="{3C04DB1F-63F0-4F90-BCC1-F944B018002C}">
      <dgm:prSet/>
      <dgm:spPr/>
      <dgm:t>
        <a:bodyPr/>
        <a:lstStyle/>
        <a:p>
          <a:endParaRPr lang="en-US">
            <a:cs typeface="B Nazanin" panose="00000400000000000000" pitchFamily="2" charset="-78"/>
          </a:endParaRPr>
        </a:p>
      </dgm:t>
    </dgm:pt>
    <dgm:pt modelId="{13F95CF0-43EC-47B7-9681-DDC1039A3246}" type="sibTrans" cxnId="{3C04DB1F-63F0-4F90-BCC1-F944B018002C}">
      <dgm:prSet/>
      <dgm:spPr/>
      <dgm:t>
        <a:bodyPr/>
        <a:lstStyle/>
        <a:p>
          <a:endParaRPr lang="en-US">
            <a:cs typeface="B Nazanin" panose="00000400000000000000" pitchFamily="2" charset="-78"/>
          </a:endParaRPr>
        </a:p>
      </dgm:t>
    </dgm:pt>
    <dgm:pt modelId="{ECBF2D7C-BB95-48C4-A20A-8FC834901AE6}" type="pres">
      <dgm:prSet presAssocID="{0EDB996D-4075-4849-A55C-5BE392A5E7C7}" presName="cycle" presStyleCnt="0">
        <dgm:presLayoutVars>
          <dgm:dir/>
          <dgm:resizeHandles val="exact"/>
        </dgm:presLayoutVars>
      </dgm:prSet>
      <dgm:spPr/>
    </dgm:pt>
    <dgm:pt modelId="{AAC6E481-FB72-41EE-B4C8-6E5AE31191FD}" type="pres">
      <dgm:prSet presAssocID="{524EDE29-AD6A-419D-BC20-8F15D513168B}" presName="node" presStyleLbl="node1" presStyleIdx="0" presStyleCnt="5">
        <dgm:presLayoutVars>
          <dgm:bulletEnabled val="1"/>
        </dgm:presLayoutVars>
      </dgm:prSet>
      <dgm:spPr/>
    </dgm:pt>
    <dgm:pt modelId="{8DF06C16-EB2A-4F2D-8376-86F658064B1A}" type="pres">
      <dgm:prSet presAssocID="{524EDE29-AD6A-419D-BC20-8F15D513168B}" presName="spNode" presStyleCnt="0"/>
      <dgm:spPr/>
    </dgm:pt>
    <dgm:pt modelId="{5F29EDA0-720D-4278-86F0-0F13514004FF}" type="pres">
      <dgm:prSet presAssocID="{B56E73F2-71EA-45B8-B2C3-864F56A4545D}" presName="sibTrans" presStyleLbl="sibTrans1D1" presStyleIdx="0" presStyleCnt="5"/>
      <dgm:spPr/>
    </dgm:pt>
    <dgm:pt modelId="{40890A8B-E745-408D-AC90-17740FB3971F}" type="pres">
      <dgm:prSet presAssocID="{D2380F63-CF98-4135-85F4-3B080F8FF105}" presName="node" presStyleLbl="node1" presStyleIdx="1" presStyleCnt="5">
        <dgm:presLayoutVars>
          <dgm:bulletEnabled val="1"/>
        </dgm:presLayoutVars>
      </dgm:prSet>
      <dgm:spPr/>
    </dgm:pt>
    <dgm:pt modelId="{557F027D-3124-4E70-9092-1B363EAE5B4A}" type="pres">
      <dgm:prSet presAssocID="{D2380F63-CF98-4135-85F4-3B080F8FF105}" presName="spNode" presStyleCnt="0"/>
      <dgm:spPr/>
    </dgm:pt>
    <dgm:pt modelId="{9AEB9558-E5ED-4010-BC5F-75784C6D5946}" type="pres">
      <dgm:prSet presAssocID="{25FC3D95-1B6C-4C04-BEEE-E5D0025509A8}" presName="sibTrans" presStyleLbl="sibTrans1D1" presStyleIdx="1" presStyleCnt="5"/>
      <dgm:spPr/>
    </dgm:pt>
    <dgm:pt modelId="{DF43988E-97B1-4F58-A3EC-8C113330BF20}" type="pres">
      <dgm:prSet presAssocID="{8245A28D-F798-4A9D-B26E-146661715050}" presName="node" presStyleLbl="node1" presStyleIdx="2" presStyleCnt="5">
        <dgm:presLayoutVars>
          <dgm:bulletEnabled val="1"/>
        </dgm:presLayoutVars>
      </dgm:prSet>
      <dgm:spPr/>
    </dgm:pt>
    <dgm:pt modelId="{073E4AFF-0F8A-4B30-9F4D-8CE30ABBBB2B}" type="pres">
      <dgm:prSet presAssocID="{8245A28D-F798-4A9D-B26E-146661715050}" presName="spNode" presStyleCnt="0"/>
      <dgm:spPr/>
    </dgm:pt>
    <dgm:pt modelId="{6F603C59-855F-45CD-9BCA-A0E0EC6FF17E}" type="pres">
      <dgm:prSet presAssocID="{6A6333B0-1E9F-45CA-B89C-54F67CCE58A7}" presName="sibTrans" presStyleLbl="sibTrans1D1" presStyleIdx="2" presStyleCnt="5"/>
      <dgm:spPr/>
    </dgm:pt>
    <dgm:pt modelId="{5F92A8B9-C774-44C2-8921-B2344D462146}" type="pres">
      <dgm:prSet presAssocID="{CC897E32-A57C-4C31-8225-AA6C49251F56}" presName="node" presStyleLbl="node1" presStyleIdx="3" presStyleCnt="5">
        <dgm:presLayoutVars>
          <dgm:bulletEnabled val="1"/>
        </dgm:presLayoutVars>
      </dgm:prSet>
      <dgm:spPr/>
    </dgm:pt>
    <dgm:pt modelId="{137C6056-1EED-4EE9-99CB-E3EBFFA0CA95}" type="pres">
      <dgm:prSet presAssocID="{CC897E32-A57C-4C31-8225-AA6C49251F56}" presName="spNode" presStyleCnt="0"/>
      <dgm:spPr/>
    </dgm:pt>
    <dgm:pt modelId="{15EF5824-B7E5-481B-B19E-76D947C24F67}" type="pres">
      <dgm:prSet presAssocID="{C5C3E565-FF87-405C-AAC7-5D311092561B}" presName="sibTrans" presStyleLbl="sibTrans1D1" presStyleIdx="3" presStyleCnt="5"/>
      <dgm:spPr/>
    </dgm:pt>
    <dgm:pt modelId="{870B4F8B-3A63-4756-A464-52B7E931A53A}" type="pres">
      <dgm:prSet presAssocID="{DA9F2019-0CD9-42BC-B1B0-DA954059E785}" presName="node" presStyleLbl="node1" presStyleIdx="4" presStyleCnt="5">
        <dgm:presLayoutVars>
          <dgm:bulletEnabled val="1"/>
        </dgm:presLayoutVars>
      </dgm:prSet>
      <dgm:spPr/>
    </dgm:pt>
    <dgm:pt modelId="{946B7759-8D36-4AF6-9B14-0EAE99DEF7B8}" type="pres">
      <dgm:prSet presAssocID="{DA9F2019-0CD9-42BC-B1B0-DA954059E785}" presName="spNode" presStyleCnt="0"/>
      <dgm:spPr/>
    </dgm:pt>
    <dgm:pt modelId="{3A112516-783C-4B87-AA9F-E9D5C62D9079}" type="pres">
      <dgm:prSet presAssocID="{13F95CF0-43EC-47B7-9681-DDC1039A3246}" presName="sibTrans" presStyleLbl="sibTrans1D1" presStyleIdx="4" presStyleCnt="5"/>
      <dgm:spPr/>
    </dgm:pt>
  </dgm:ptLst>
  <dgm:cxnLst>
    <dgm:cxn modelId="{22CB7006-5928-4318-87ED-6E52B6108217}" type="presOf" srcId="{DA9F2019-0CD9-42BC-B1B0-DA954059E785}" destId="{870B4F8B-3A63-4756-A464-52B7E931A53A}" srcOrd="0" destOrd="0" presId="urn:microsoft.com/office/officeart/2005/8/layout/cycle5"/>
    <dgm:cxn modelId="{3C04DB1F-63F0-4F90-BCC1-F944B018002C}" srcId="{0EDB996D-4075-4849-A55C-5BE392A5E7C7}" destId="{DA9F2019-0CD9-42BC-B1B0-DA954059E785}" srcOrd="4" destOrd="0" parTransId="{387A5D27-3323-4888-9C28-788393B253BC}" sibTransId="{13F95CF0-43EC-47B7-9681-DDC1039A3246}"/>
    <dgm:cxn modelId="{3FC78B5C-3E6E-45D0-8FEA-4BC059A7BF97}" type="presOf" srcId="{C5C3E565-FF87-405C-AAC7-5D311092561B}" destId="{15EF5824-B7E5-481B-B19E-76D947C24F67}" srcOrd="0" destOrd="0" presId="urn:microsoft.com/office/officeart/2005/8/layout/cycle5"/>
    <dgm:cxn modelId="{CB2EF97D-053F-4AC7-AE66-CD450ED3D5E5}" type="presOf" srcId="{6A6333B0-1E9F-45CA-B89C-54F67CCE58A7}" destId="{6F603C59-855F-45CD-9BCA-A0E0EC6FF17E}" srcOrd="0" destOrd="0" presId="urn:microsoft.com/office/officeart/2005/8/layout/cycle5"/>
    <dgm:cxn modelId="{16CCD883-DD80-411B-A0DD-B0D7862D91DA}" srcId="{0EDB996D-4075-4849-A55C-5BE392A5E7C7}" destId="{8245A28D-F798-4A9D-B26E-146661715050}" srcOrd="2" destOrd="0" parTransId="{F3AC5EF3-4736-4E8A-AA53-1F22CDB82EE7}" sibTransId="{6A6333B0-1E9F-45CA-B89C-54F67CCE58A7}"/>
    <dgm:cxn modelId="{C1FA278B-159E-46AF-A143-0A2E3829CF76}" srcId="{0EDB996D-4075-4849-A55C-5BE392A5E7C7}" destId="{CC897E32-A57C-4C31-8225-AA6C49251F56}" srcOrd="3" destOrd="0" parTransId="{F9D0DC1B-0CAD-4DC1-BB28-B3E15E78E24A}" sibTransId="{C5C3E565-FF87-405C-AAC7-5D311092561B}"/>
    <dgm:cxn modelId="{5F6CDD9A-95A8-40C1-A6E8-3E5A9C36B54A}" type="presOf" srcId="{CC897E32-A57C-4C31-8225-AA6C49251F56}" destId="{5F92A8B9-C774-44C2-8921-B2344D462146}" srcOrd="0" destOrd="0" presId="urn:microsoft.com/office/officeart/2005/8/layout/cycle5"/>
    <dgm:cxn modelId="{57969DA2-5F64-4D1C-998D-DDBE9B4B1EC5}" srcId="{0EDB996D-4075-4849-A55C-5BE392A5E7C7}" destId="{524EDE29-AD6A-419D-BC20-8F15D513168B}" srcOrd="0" destOrd="0" parTransId="{18128C80-0EE1-4CEE-A788-0C3A0C91D344}" sibTransId="{B56E73F2-71EA-45B8-B2C3-864F56A4545D}"/>
    <dgm:cxn modelId="{B50F9CB7-08AB-4AA0-BC8C-234B8395ECED}" type="presOf" srcId="{B56E73F2-71EA-45B8-B2C3-864F56A4545D}" destId="{5F29EDA0-720D-4278-86F0-0F13514004FF}" srcOrd="0" destOrd="0" presId="urn:microsoft.com/office/officeart/2005/8/layout/cycle5"/>
    <dgm:cxn modelId="{92FD80C3-5C40-4FF4-8D25-455BD50211F8}" type="presOf" srcId="{25FC3D95-1B6C-4C04-BEEE-E5D0025509A8}" destId="{9AEB9558-E5ED-4010-BC5F-75784C6D5946}" srcOrd="0" destOrd="0" presId="urn:microsoft.com/office/officeart/2005/8/layout/cycle5"/>
    <dgm:cxn modelId="{B9A006C4-38E9-49D3-9EE3-95FC6E526593}" type="presOf" srcId="{524EDE29-AD6A-419D-BC20-8F15D513168B}" destId="{AAC6E481-FB72-41EE-B4C8-6E5AE31191FD}" srcOrd="0" destOrd="0" presId="urn:microsoft.com/office/officeart/2005/8/layout/cycle5"/>
    <dgm:cxn modelId="{53C222CB-CA71-432D-8A8F-BD917DAF3CD5}" srcId="{0EDB996D-4075-4849-A55C-5BE392A5E7C7}" destId="{D2380F63-CF98-4135-85F4-3B080F8FF105}" srcOrd="1" destOrd="0" parTransId="{27F36B6F-0CF1-43DB-B5F5-5F46CBF00D3D}" sibTransId="{25FC3D95-1B6C-4C04-BEEE-E5D0025509A8}"/>
    <dgm:cxn modelId="{A50230CE-66BA-40C3-BC4F-AC9179F9A30F}" type="presOf" srcId="{13F95CF0-43EC-47B7-9681-DDC1039A3246}" destId="{3A112516-783C-4B87-AA9F-E9D5C62D9079}" srcOrd="0" destOrd="0" presId="urn:microsoft.com/office/officeart/2005/8/layout/cycle5"/>
    <dgm:cxn modelId="{3893F6D6-2587-40F0-9F37-5DE733834A4B}" type="presOf" srcId="{D2380F63-CF98-4135-85F4-3B080F8FF105}" destId="{40890A8B-E745-408D-AC90-17740FB3971F}" srcOrd="0" destOrd="0" presId="urn:microsoft.com/office/officeart/2005/8/layout/cycle5"/>
    <dgm:cxn modelId="{CE8FFCE3-685B-4E5B-A634-7C7D198A85ED}" type="presOf" srcId="{8245A28D-F798-4A9D-B26E-146661715050}" destId="{DF43988E-97B1-4F58-A3EC-8C113330BF20}" srcOrd="0" destOrd="0" presId="urn:microsoft.com/office/officeart/2005/8/layout/cycle5"/>
    <dgm:cxn modelId="{25452AF6-C96E-49CE-96A6-0B7B666C9E4A}" type="presOf" srcId="{0EDB996D-4075-4849-A55C-5BE392A5E7C7}" destId="{ECBF2D7C-BB95-48C4-A20A-8FC834901AE6}" srcOrd="0" destOrd="0" presId="urn:microsoft.com/office/officeart/2005/8/layout/cycle5"/>
    <dgm:cxn modelId="{FBA3633A-DBD4-4432-8AC7-124D7B6E2CEC}" type="presParOf" srcId="{ECBF2D7C-BB95-48C4-A20A-8FC834901AE6}" destId="{AAC6E481-FB72-41EE-B4C8-6E5AE31191FD}" srcOrd="0" destOrd="0" presId="urn:microsoft.com/office/officeart/2005/8/layout/cycle5"/>
    <dgm:cxn modelId="{ABC99024-6864-4AB8-90E4-DC5DC6381E3B}" type="presParOf" srcId="{ECBF2D7C-BB95-48C4-A20A-8FC834901AE6}" destId="{8DF06C16-EB2A-4F2D-8376-86F658064B1A}" srcOrd="1" destOrd="0" presId="urn:microsoft.com/office/officeart/2005/8/layout/cycle5"/>
    <dgm:cxn modelId="{92422181-5262-4BAA-984C-4E18B138C60C}" type="presParOf" srcId="{ECBF2D7C-BB95-48C4-A20A-8FC834901AE6}" destId="{5F29EDA0-720D-4278-86F0-0F13514004FF}" srcOrd="2" destOrd="0" presId="urn:microsoft.com/office/officeart/2005/8/layout/cycle5"/>
    <dgm:cxn modelId="{108252DD-45CD-4E31-826D-ABF8B2962AE3}" type="presParOf" srcId="{ECBF2D7C-BB95-48C4-A20A-8FC834901AE6}" destId="{40890A8B-E745-408D-AC90-17740FB3971F}" srcOrd="3" destOrd="0" presId="urn:microsoft.com/office/officeart/2005/8/layout/cycle5"/>
    <dgm:cxn modelId="{A207D2B8-D3B7-4C68-B514-1DC902B1D57A}" type="presParOf" srcId="{ECBF2D7C-BB95-48C4-A20A-8FC834901AE6}" destId="{557F027D-3124-4E70-9092-1B363EAE5B4A}" srcOrd="4" destOrd="0" presId="urn:microsoft.com/office/officeart/2005/8/layout/cycle5"/>
    <dgm:cxn modelId="{80E9A556-B50E-4581-82E8-37D614500ABE}" type="presParOf" srcId="{ECBF2D7C-BB95-48C4-A20A-8FC834901AE6}" destId="{9AEB9558-E5ED-4010-BC5F-75784C6D5946}" srcOrd="5" destOrd="0" presId="urn:microsoft.com/office/officeart/2005/8/layout/cycle5"/>
    <dgm:cxn modelId="{6C37C8BC-04F2-4B28-8A1E-46C0DD37218C}" type="presParOf" srcId="{ECBF2D7C-BB95-48C4-A20A-8FC834901AE6}" destId="{DF43988E-97B1-4F58-A3EC-8C113330BF20}" srcOrd="6" destOrd="0" presId="urn:microsoft.com/office/officeart/2005/8/layout/cycle5"/>
    <dgm:cxn modelId="{78E610EF-0D2E-41E6-9427-7E78D8D8C603}" type="presParOf" srcId="{ECBF2D7C-BB95-48C4-A20A-8FC834901AE6}" destId="{073E4AFF-0F8A-4B30-9F4D-8CE30ABBBB2B}" srcOrd="7" destOrd="0" presId="urn:microsoft.com/office/officeart/2005/8/layout/cycle5"/>
    <dgm:cxn modelId="{7F8C2968-0CB9-4087-849E-24C6F4DB4F25}" type="presParOf" srcId="{ECBF2D7C-BB95-48C4-A20A-8FC834901AE6}" destId="{6F603C59-855F-45CD-9BCA-A0E0EC6FF17E}" srcOrd="8" destOrd="0" presId="urn:microsoft.com/office/officeart/2005/8/layout/cycle5"/>
    <dgm:cxn modelId="{DA75166C-DC12-41AB-924E-9B649EE4318F}" type="presParOf" srcId="{ECBF2D7C-BB95-48C4-A20A-8FC834901AE6}" destId="{5F92A8B9-C774-44C2-8921-B2344D462146}" srcOrd="9" destOrd="0" presId="urn:microsoft.com/office/officeart/2005/8/layout/cycle5"/>
    <dgm:cxn modelId="{3E8B2CFC-4BC0-4799-A555-4B327826B787}" type="presParOf" srcId="{ECBF2D7C-BB95-48C4-A20A-8FC834901AE6}" destId="{137C6056-1EED-4EE9-99CB-E3EBFFA0CA95}" srcOrd="10" destOrd="0" presId="urn:microsoft.com/office/officeart/2005/8/layout/cycle5"/>
    <dgm:cxn modelId="{4EC3C266-229C-420E-B4B5-F929C35A8B13}" type="presParOf" srcId="{ECBF2D7C-BB95-48C4-A20A-8FC834901AE6}" destId="{15EF5824-B7E5-481B-B19E-76D947C24F67}" srcOrd="11" destOrd="0" presId="urn:microsoft.com/office/officeart/2005/8/layout/cycle5"/>
    <dgm:cxn modelId="{9679BF50-3126-41A2-B24D-9EBEFD5A3750}" type="presParOf" srcId="{ECBF2D7C-BB95-48C4-A20A-8FC834901AE6}" destId="{870B4F8B-3A63-4756-A464-52B7E931A53A}" srcOrd="12" destOrd="0" presId="urn:microsoft.com/office/officeart/2005/8/layout/cycle5"/>
    <dgm:cxn modelId="{461E256E-21C1-4C5B-9C83-C38F8C601091}" type="presParOf" srcId="{ECBF2D7C-BB95-48C4-A20A-8FC834901AE6}" destId="{946B7759-8D36-4AF6-9B14-0EAE99DEF7B8}" srcOrd="13" destOrd="0" presId="urn:microsoft.com/office/officeart/2005/8/layout/cycle5"/>
    <dgm:cxn modelId="{F4D6E774-3BC5-4AEE-B522-6CC3B6C7A770}" type="presParOf" srcId="{ECBF2D7C-BB95-48C4-A20A-8FC834901AE6}" destId="{3A112516-783C-4B87-AA9F-E9D5C62D907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DB996D-4075-4849-A55C-5BE392A5E7C7}"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US"/>
        </a:p>
      </dgm:t>
    </dgm:pt>
    <dgm:pt modelId="{524EDE29-AD6A-419D-BC20-8F15D513168B}">
      <dgm:prSet phldrT="[Text]"/>
      <dgm:spPr>
        <a:solidFill>
          <a:schemeClr val="tx1">
            <a:lumMod val="60000"/>
            <a:lumOff val="40000"/>
          </a:schemeClr>
        </a:solidFill>
      </dgm:spPr>
      <dgm:t>
        <a:bodyPr/>
        <a:lstStyle/>
        <a:p>
          <a:r>
            <a:rPr lang="fa-IR" dirty="0">
              <a:cs typeface="B Nazanin" panose="00000400000000000000" pitchFamily="2" charset="-78"/>
            </a:rPr>
            <a:t>مدل سازی</a:t>
          </a:r>
          <a:endParaRPr lang="en-US" dirty="0">
            <a:cs typeface="B Nazanin" panose="00000400000000000000" pitchFamily="2" charset="-78"/>
          </a:endParaRPr>
        </a:p>
      </dgm:t>
    </dgm:pt>
    <dgm:pt modelId="{18128C80-0EE1-4CEE-A788-0C3A0C91D344}" type="parTrans" cxnId="{57969DA2-5F64-4D1C-998D-DDBE9B4B1EC5}">
      <dgm:prSet/>
      <dgm:spPr/>
      <dgm:t>
        <a:bodyPr/>
        <a:lstStyle/>
        <a:p>
          <a:endParaRPr lang="en-US">
            <a:cs typeface="B Nazanin" panose="00000400000000000000" pitchFamily="2" charset="-78"/>
          </a:endParaRPr>
        </a:p>
      </dgm:t>
    </dgm:pt>
    <dgm:pt modelId="{B56E73F2-71EA-45B8-B2C3-864F56A4545D}" type="sibTrans" cxnId="{57969DA2-5F64-4D1C-998D-DDBE9B4B1EC5}">
      <dgm:prSet/>
      <dgm:spPr/>
      <dgm:t>
        <a:bodyPr/>
        <a:lstStyle/>
        <a:p>
          <a:endParaRPr lang="en-US">
            <a:cs typeface="B Nazanin" panose="00000400000000000000" pitchFamily="2" charset="-78"/>
          </a:endParaRPr>
        </a:p>
      </dgm:t>
    </dgm:pt>
    <dgm:pt modelId="{D2380F63-CF98-4135-85F4-3B080F8FF105}">
      <dgm:prSet phldrT="[Text]"/>
      <dgm:spPr>
        <a:solidFill>
          <a:schemeClr val="tx1">
            <a:lumMod val="60000"/>
            <a:lumOff val="40000"/>
          </a:schemeClr>
        </a:solidFill>
      </dgm:spPr>
      <dgm:t>
        <a:bodyPr/>
        <a:lstStyle/>
        <a:p>
          <a:r>
            <a:rPr lang="fa-IR" dirty="0">
              <a:cs typeface="B Nazanin" panose="00000400000000000000" pitchFamily="2" charset="-78"/>
            </a:rPr>
            <a:t>پیاده سازی</a:t>
          </a:r>
          <a:endParaRPr lang="en-US" dirty="0">
            <a:cs typeface="B Nazanin" panose="00000400000000000000" pitchFamily="2" charset="-78"/>
          </a:endParaRPr>
        </a:p>
      </dgm:t>
    </dgm:pt>
    <dgm:pt modelId="{27F36B6F-0CF1-43DB-B5F5-5F46CBF00D3D}" type="parTrans" cxnId="{53C222CB-CA71-432D-8A8F-BD917DAF3CD5}">
      <dgm:prSet/>
      <dgm:spPr/>
      <dgm:t>
        <a:bodyPr/>
        <a:lstStyle/>
        <a:p>
          <a:endParaRPr lang="en-US">
            <a:cs typeface="B Nazanin" panose="00000400000000000000" pitchFamily="2" charset="-78"/>
          </a:endParaRPr>
        </a:p>
      </dgm:t>
    </dgm:pt>
    <dgm:pt modelId="{25FC3D95-1B6C-4C04-BEEE-E5D0025509A8}" type="sibTrans" cxnId="{53C222CB-CA71-432D-8A8F-BD917DAF3CD5}">
      <dgm:prSet/>
      <dgm:spPr/>
      <dgm:t>
        <a:bodyPr/>
        <a:lstStyle/>
        <a:p>
          <a:endParaRPr lang="en-US">
            <a:cs typeface="B Nazanin" panose="00000400000000000000" pitchFamily="2" charset="-78"/>
          </a:endParaRPr>
        </a:p>
      </dgm:t>
    </dgm:pt>
    <dgm:pt modelId="{8245A28D-F798-4A9D-B26E-146661715050}">
      <dgm:prSet phldrT="[Text]"/>
      <dgm:spPr>
        <a:solidFill>
          <a:schemeClr val="tx1">
            <a:lumMod val="60000"/>
            <a:lumOff val="40000"/>
          </a:schemeClr>
        </a:solidFill>
      </dgm:spPr>
      <dgm:t>
        <a:bodyPr/>
        <a:lstStyle/>
        <a:p>
          <a:r>
            <a:rPr lang="fa-IR" dirty="0">
              <a:cs typeface="B Nazanin" panose="00000400000000000000" pitchFamily="2" charset="-78"/>
            </a:rPr>
            <a:t>اجرا</a:t>
          </a:r>
          <a:endParaRPr lang="en-US" dirty="0">
            <a:cs typeface="B Nazanin" panose="00000400000000000000" pitchFamily="2" charset="-78"/>
          </a:endParaRPr>
        </a:p>
      </dgm:t>
    </dgm:pt>
    <dgm:pt modelId="{F3AC5EF3-4736-4E8A-AA53-1F22CDB82EE7}" type="parTrans" cxnId="{16CCD883-DD80-411B-A0DD-B0D7862D91DA}">
      <dgm:prSet/>
      <dgm:spPr/>
      <dgm:t>
        <a:bodyPr/>
        <a:lstStyle/>
        <a:p>
          <a:endParaRPr lang="en-US">
            <a:cs typeface="B Nazanin" panose="00000400000000000000" pitchFamily="2" charset="-78"/>
          </a:endParaRPr>
        </a:p>
      </dgm:t>
    </dgm:pt>
    <dgm:pt modelId="{6A6333B0-1E9F-45CA-B89C-54F67CCE58A7}" type="sibTrans" cxnId="{16CCD883-DD80-411B-A0DD-B0D7862D91DA}">
      <dgm:prSet/>
      <dgm:spPr/>
      <dgm:t>
        <a:bodyPr/>
        <a:lstStyle/>
        <a:p>
          <a:endParaRPr lang="en-US">
            <a:cs typeface="B Nazanin" panose="00000400000000000000" pitchFamily="2" charset="-78"/>
          </a:endParaRPr>
        </a:p>
      </dgm:t>
    </dgm:pt>
    <dgm:pt modelId="{CC897E32-A57C-4C31-8225-AA6C49251F56}">
      <dgm:prSet phldrT="[Text]"/>
      <dgm:spPr/>
      <dgm:t>
        <a:bodyPr/>
        <a:lstStyle/>
        <a:p>
          <a:r>
            <a:rPr lang="fa-IR" dirty="0">
              <a:cs typeface="B Nazanin" panose="00000400000000000000" pitchFamily="2" charset="-78"/>
            </a:rPr>
            <a:t>نظارت</a:t>
          </a:r>
          <a:endParaRPr lang="en-US" dirty="0">
            <a:cs typeface="B Nazanin" panose="00000400000000000000" pitchFamily="2" charset="-78"/>
          </a:endParaRPr>
        </a:p>
      </dgm:t>
    </dgm:pt>
    <dgm:pt modelId="{F9D0DC1B-0CAD-4DC1-BB28-B3E15E78E24A}" type="parTrans" cxnId="{C1FA278B-159E-46AF-A143-0A2E3829CF76}">
      <dgm:prSet/>
      <dgm:spPr/>
      <dgm:t>
        <a:bodyPr/>
        <a:lstStyle/>
        <a:p>
          <a:endParaRPr lang="en-US">
            <a:cs typeface="B Nazanin" panose="00000400000000000000" pitchFamily="2" charset="-78"/>
          </a:endParaRPr>
        </a:p>
      </dgm:t>
    </dgm:pt>
    <dgm:pt modelId="{C5C3E565-FF87-405C-AAC7-5D311092561B}" type="sibTrans" cxnId="{C1FA278B-159E-46AF-A143-0A2E3829CF76}">
      <dgm:prSet/>
      <dgm:spPr/>
      <dgm:t>
        <a:bodyPr/>
        <a:lstStyle/>
        <a:p>
          <a:endParaRPr lang="en-US">
            <a:cs typeface="B Nazanin" panose="00000400000000000000" pitchFamily="2" charset="-78"/>
          </a:endParaRPr>
        </a:p>
      </dgm:t>
    </dgm:pt>
    <dgm:pt modelId="{DA9F2019-0CD9-42BC-B1B0-DA954059E785}">
      <dgm:prSet phldrT="[Text]"/>
      <dgm:spPr>
        <a:solidFill>
          <a:schemeClr val="tx1">
            <a:lumMod val="60000"/>
            <a:lumOff val="40000"/>
          </a:schemeClr>
        </a:solidFill>
      </dgm:spPr>
      <dgm:t>
        <a:bodyPr/>
        <a:lstStyle/>
        <a:p>
          <a:r>
            <a:rPr lang="fa-IR" dirty="0">
              <a:cs typeface="B Nazanin" panose="00000400000000000000" pitchFamily="2" charset="-78"/>
            </a:rPr>
            <a:t>بهینه سازی</a:t>
          </a:r>
          <a:endParaRPr lang="en-US" dirty="0">
            <a:cs typeface="B Nazanin" panose="00000400000000000000" pitchFamily="2" charset="-78"/>
          </a:endParaRPr>
        </a:p>
      </dgm:t>
    </dgm:pt>
    <dgm:pt modelId="{387A5D27-3323-4888-9C28-788393B253BC}" type="parTrans" cxnId="{3C04DB1F-63F0-4F90-BCC1-F944B018002C}">
      <dgm:prSet/>
      <dgm:spPr/>
      <dgm:t>
        <a:bodyPr/>
        <a:lstStyle/>
        <a:p>
          <a:endParaRPr lang="en-US">
            <a:cs typeface="B Nazanin" panose="00000400000000000000" pitchFamily="2" charset="-78"/>
          </a:endParaRPr>
        </a:p>
      </dgm:t>
    </dgm:pt>
    <dgm:pt modelId="{13F95CF0-43EC-47B7-9681-DDC1039A3246}" type="sibTrans" cxnId="{3C04DB1F-63F0-4F90-BCC1-F944B018002C}">
      <dgm:prSet/>
      <dgm:spPr/>
      <dgm:t>
        <a:bodyPr/>
        <a:lstStyle/>
        <a:p>
          <a:endParaRPr lang="en-US">
            <a:cs typeface="B Nazanin" panose="00000400000000000000" pitchFamily="2" charset="-78"/>
          </a:endParaRPr>
        </a:p>
      </dgm:t>
    </dgm:pt>
    <dgm:pt modelId="{ECBF2D7C-BB95-48C4-A20A-8FC834901AE6}" type="pres">
      <dgm:prSet presAssocID="{0EDB996D-4075-4849-A55C-5BE392A5E7C7}" presName="cycle" presStyleCnt="0">
        <dgm:presLayoutVars>
          <dgm:dir/>
          <dgm:resizeHandles val="exact"/>
        </dgm:presLayoutVars>
      </dgm:prSet>
      <dgm:spPr/>
    </dgm:pt>
    <dgm:pt modelId="{AAC6E481-FB72-41EE-B4C8-6E5AE31191FD}" type="pres">
      <dgm:prSet presAssocID="{524EDE29-AD6A-419D-BC20-8F15D513168B}" presName="node" presStyleLbl="node1" presStyleIdx="0" presStyleCnt="5">
        <dgm:presLayoutVars>
          <dgm:bulletEnabled val="1"/>
        </dgm:presLayoutVars>
      </dgm:prSet>
      <dgm:spPr/>
    </dgm:pt>
    <dgm:pt modelId="{8DF06C16-EB2A-4F2D-8376-86F658064B1A}" type="pres">
      <dgm:prSet presAssocID="{524EDE29-AD6A-419D-BC20-8F15D513168B}" presName="spNode" presStyleCnt="0"/>
      <dgm:spPr/>
    </dgm:pt>
    <dgm:pt modelId="{5F29EDA0-720D-4278-86F0-0F13514004FF}" type="pres">
      <dgm:prSet presAssocID="{B56E73F2-71EA-45B8-B2C3-864F56A4545D}" presName="sibTrans" presStyleLbl="sibTrans1D1" presStyleIdx="0" presStyleCnt="5"/>
      <dgm:spPr/>
    </dgm:pt>
    <dgm:pt modelId="{40890A8B-E745-408D-AC90-17740FB3971F}" type="pres">
      <dgm:prSet presAssocID="{D2380F63-CF98-4135-85F4-3B080F8FF105}" presName="node" presStyleLbl="node1" presStyleIdx="1" presStyleCnt="5">
        <dgm:presLayoutVars>
          <dgm:bulletEnabled val="1"/>
        </dgm:presLayoutVars>
      </dgm:prSet>
      <dgm:spPr/>
    </dgm:pt>
    <dgm:pt modelId="{557F027D-3124-4E70-9092-1B363EAE5B4A}" type="pres">
      <dgm:prSet presAssocID="{D2380F63-CF98-4135-85F4-3B080F8FF105}" presName="spNode" presStyleCnt="0"/>
      <dgm:spPr/>
    </dgm:pt>
    <dgm:pt modelId="{9AEB9558-E5ED-4010-BC5F-75784C6D5946}" type="pres">
      <dgm:prSet presAssocID="{25FC3D95-1B6C-4C04-BEEE-E5D0025509A8}" presName="sibTrans" presStyleLbl="sibTrans1D1" presStyleIdx="1" presStyleCnt="5"/>
      <dgm:spPr/>
    </dgm:pt>
    <dgm:pt modelId="{DF43988E-97B1-4F58-A3EC-8C113330BF20}" type="pres">
      <dgm:prSet presAssocID="{8245A28D-F798-4A9D-B26E-146661715050}" presName="node" presStyleLbl="node1" presStyleIdx="2" presStyleCnt="5">
        <dgm:presLayoutVars>
          <dgm:bulletEnabled val="1"/>
        </dgm:presLayoutVars>
      </dgm:prSet>
      <dgm:spPr/>
    </dgm:pt>
    <dgm:pt modelId="{073E4AFF-0F8A-4B30-9F4D-8CE30ABBBB2B}" type="pres">
      <dgm:prSet presAssocID="{8245A28D-F798-4A9D-B26E-146661715050}" presName="spNode" presStyleCnt="0"/>
      <dgm:spPr/>
    </dgm:pt>
    <dgm:pt modelId="{6F603C59-855F-45CD-9BCA-A0E0EC6FF17E}" type="pres">
      <dgm:prSet presAssocID="{6A6333B0-1E9F-45CA-B89C-54F67CCE58A7}" presName="sibTrans" presStyleLbl="sibTrans1D1" presStyleIdx="2" presStyleCnt="5"/>
      <dgm:spPr/>
    </dgm:pt>
    <dgm:pt modelId="{5F92A8B9-C774-44C2-8921-B2344D462146}" type="pres">
      <dgm:prSet presAssocID="{CC897E32-A57C-4C31-8225-AA6C49251F56}" presName="node" presStyleLbl="node1" presStyleIdx="3" presStyleCnt="5">
        <dgm:presLayoutVars>
          <dgm:bulletEnabled val="1"/>
        </dgm:presLayoutVars>
      </dgm:prSet>
      <dgm:spPr/>
    </dgm:pt>
    <dgm:pt modelId="{137C6056-1EED-4EE9-99CB-E3EBFFA0CA95}" type="pres">
      <dgm:prSet presAssocID="{CC897E32-A57C-4C31-8225-AA6C49251F56}" presName="spNode" presStyleCnt="0"/>
      <dgm:spPr/>
    </dgm:pt>
    <dgm:pt modelId="{15EF5824-B7E5-481B-B19E-76D947C24F67}" type="pres">
      <dgm:prSet presAssocID="{C5C3E565-FF87-405C-AAC7-5D311092561B}" presName="sibTrans" presStyleLbl="sibTrans1D1" presStyleIdx="3" presStyleCnt="5"/>
      <dgm:spPr/>
    </dgm:pt>
    <dgm:pt modelId="{870B4F8B-3A63-4756-A464-52B7E931A53A}" type="pres">
      <dgm:prSet presAssocID="{DA9F2019-0CD9-42BC-B1B0-DA954059E785}" presName="node" presStyleLbl="node1" presStyleIdx="4" presStyleCnt="5">
        <dgm:presLayoutVars>
          <dgm:bulletEnabled val="1"/>
        </dgm:presLayoutVars>
      </dgm:prSet>
      <dgm:spPr/>
    </dgm:pt>
    <dgm:pt modelId="{946B7759-8D36-4AF6-9B14-0EAE99DEF7B8}" type="pres">
      <dgm:prSet presAssocID="{DA9F2019-0CD9-42BC-B1B0-DA954059E785}" presName="spNode" presStyleCnt="0"/>
      <dgm:spPr/>
    </dgm:pt>
    <dgm:pt modelId="{3A112516-783C-4B87-AA9F-E9D5C62D9079}" type="pres">
      <dgm:prSet presAssocID="{13F95CF0-43EC-47B7-9681-DDC1039A3246}" presName="sibTrans" presStyleLbl="sibTrans1D1" presStyleIdx="4" presStyleCnt="5"/>
      <dgm:spPr/>
    </dgm:pt>
  </dgm:ptLst>
  <dgm:cxnLst>
    <dgm:cxn modelId="{22CB7006-5928-4318-87ED-6E52B6108217}" type="presOf" srcId="{DA9F2019-0CD9-42BC-B1B0-DA954059E785}" destId="{870B4F8B-3A63-4756-A464-52B7E931A53A}" srcOrd="0" destOrd="0" presId="urn:microsoft.com/office/officeart/2005/8/layout/cycle5"/>
    <dgm:cxn modelId="{3C04DB1F-63F0-4F90-BCC1-F944B018002C}" srcId="{0EDB996D-4075-4849-A55C-5BE392A5E7C7}" destId="{DA9F2019-0CD9-42BC-B1B0-DA954059E785}" srcOrd="4" destOrd="0" parTransId="{387A5D27-3323-4888-9C28-788393B253BC}" sibTransId="{13F95CF0-43EC-47B7-9681-DDC1039A3246}"/>
    <dgm:cxn modelId="{3FC78B5C-3E6E-45D0-8FEA-4BC059A7BF97}" type="presOf" srcId="{C5C3E565-FF87-405C-AAC7-5D311092561B}" destId="{15EF5824-B7E5-481B-B19E-76D947C24F67}" srcOrd="0" destOrd="0" presId="urn:microsoft.com/office/officeart/2005/8/layout/cycle5"/>
    <dgm:cxn modelId="{CB2EF97D-053F-4AC7-AE66-CD450ED3D5E5}" type="presOf" srcId="{6A6333B0-1E9F-45CA-B89C-54F67CCE58A7}" destId="{6F603C59-855F-45CD-9BCA-A0E0EC6FF17E}" srcOrd="0" destOrd="0" presId="urn:microsoft.com/office/officeart/2005/8/layout/cycle5"/>
    <dgm:cxn modelId="{16CCD883-DD80-411B-A0DD-B0D7862D91DA}" srcId="{0EDB996D-4075-4849-A55C-5BE392A5E7C7}" destId="{8245A28D-F798-4A9D-B26E-146661715050}" srcOrd="2" destOrd="0" parTransId="{F3AC5EF3-4736-4E8A-AA53-1F22CDB82EE7}" sibTransId="{6A6333B0-1E9F-45CA-B89C-54F67CCE58A7}"/>
    <dgm:cxn modelId="{C1FA278B-159E-46AF-A143-0A2E3829CF76}" srcId="{0EDB996D-4075-4849-A55C-5BE392A5E7C7}" destId="{CC897E32-A57C-4C31-8225-AA6C49251F56}" srcOrd="3" destOrd="0" parTransId="{F9D0DC1B-0CAD-4DC1-BB28-B3E15E78E24A}" sibTransId="{C5C3E565-FF87-405C-AAC7-5D311092561B}"/>
    <dgm:cxn modelId="{5F6CDD9A-95A8-40C1-A6E8-3E5A9C36B54A}" type="presOf" srcId="{CC897E32-A57C-4C31-8225-AA6C49251F56}" destId="{5F92A8B9-C774-44C2-8921-B2344D462146}" srcOrd="0" destOrd="0" presId="urn:microsoft.com/office/officeart/2005/8/layout/cycle5"/>
    <dgm:cxn modelId="{57969DA2-5F64-4D1C-998D-DDBE9B4B1EC5}" srcId="{0EDB996D-4075-4849-A55C-5BE392A5E7C7}" destId="{524EDE29-AD6A-419D-BC20-8F15D513168B}" srcOrd="0" destOrd="0" parTransId="{18128C80-0EE1-4CEE-A788-0C3A0C91D344}" sibTransId="{B56E73F2-71EA-45B8-B2C3-864F56A4545D}"/>
    <dgm:cxn modelId="{B50F9CB7-08AB-4AA0-BC8C-234B8395ECED}" type="presOf" srcId="{B56E73F2-71EA-45B8-B2C3-864F56A4545D}" destId="{5F29EDA0-720D-4278-86F0-0F13514004FF}" srcOrd="0" destOrd="0" presId="urn:microsoft.com/office/officeart/2005/8/layout/cycle5"/>
    <dgm:cxn modelId="{92FD80C3-5C40-4FF4-8D25-455BD50211F8}" type="presOf" srcId="{25FC3D95-1B6C-4C04-BEEE-E5D0025509A8}" destId="{9AEB9558-E5ED-4010-BC5F-75784C6D5946}" srcOrd="0" destOrd="0" presId="urn:microsoft.com/office/officeart/2005/8/layout/cycle5"/>
    <dgm:cxn modelId="{B9A006C4-38E9-49D3-9EE3-95FC6E526593}" type="presOf" srcId="{524EDE29-AD6A-419D-BC20-8F15D513168B}" destId="{AAC6E481-FB72-41EE-B4C8-6E5AE31191FD}" srcOrd="0" destOrd="0" presId="urn:microsoft.com/office/officeart/2005/8/layout/cycle5"/>
    <dgm:cxn modelId="{53C222CB-CA71-432D-8A8F-BD917DAF3CD5}" srcId="{0EDB996D-4075-4849-A55C-5BE392A5E7C7}" destId="{D2380F63-CF98-4135-85F4-3B080F8FF105}" srcOrd="1" destOrd="0" parTransId="{27F36B6F-0CF1-43DB-B5F5-5F46CBF00D3D}" sibTransId="{25FC3D95-1B6C-4C04-BEEE-E5D0025509A8}"/>
    <dgm:cxn modelId="{A50230CE-66BA-40C3-BC4F-AC9179F9A30F}" type="presOf" srcId="{13F95CF0-43EC-47B7-9681-DDC1039A3246}" destId="{3A112516-783C-4B87-AA9F-E9D5C62D9079}" srcOrd="0" destOrd="0" presId="urn:microsoft.com/office/officeart/2005/8/layout/cycle5"/>
    <dgm:cxn modelId="{3893F6D6-2587-40F0-9F37-5DE733834A4B}" type="presOf" srcId="{D2380F63-CF98-4135-85F4-3B080F8FF105}" destId="{40890A8B-E745-408D-AC90-17740FB3971F}" srcOrd="0" destOrd="0" presId="urn:microsoft.com/office/officeart/2005/8/layout/cycle5"/>
    <dgm:cxn modelId="{CE8FFCE3-685B-4E5B-A634-7C7D198A85ED}" type="presOf" srcId="{8245A28D-F798-4A9D-B26E-146661715050}" destId="{DF43988E-97B1-4F58-A3EC-8C113330BF20}" srcOrd="0" destOrd="0" presId="urn:microsoft.com/office/officeart/2005/8/layout/cycle5"/>
    <dgm:cxn modelId="{25452AF6-C96E-49CE-96A6-0B7B666C9E4A}" type="presOf" srcId="{0EDB996D-4075-4849-A55C-5BE392A5E7C7}" destId="{ECBF2D7C-BB95-48C4-A20A-8FC834901AE6}" srcOrd="0" destOrd="0" presId="urn:microsoft.com/office/officeart/2005/8/layout/cycle5"/>
    <dgm:cxn modelId="{FBA3633A-DBD4-4432-8AC7-124D7B6E2CEC}" type="presParOf" srcId="{ECBF2D7C-BB95-48C4-A20A-8FC834901AE6}" destId="{AAC6E481-FB72-41EE-B4C8-6E5AE31191FD}" srcOrd="0" destOrd="0" presId="urn:microsoft.com/office/officeart/2005/8/layout/cycle5"/>
    <dgm:cxn modelId="{ABC99024-6864-4AB8-90E4-DC5DC6381E3B}" type="presParOf" srcId="{ECBF2D7C-BB95-48C4-A20A-8FC834901AE6}" destId="{8DF06C16-EB2A-4F2D-8376-86F658064B1A}" srcOrd="1" destOrd="0" presId="urn:microsoft.com/office/officeart/2005/8/layout/cycle5"/>
    <dgm:cxn modelId="{92422181-5262-4BAA-984C-4E18B138C60C}" type="presParOf" srcId="{ECBF2D7C-BB95-48C4-A20A-8FC834901AE6}" destId="{5F29EDA0-720D-4278-86F0-0F13514004FF}" srcOrd="2" destOrd="0" presId="urn:microsoft.com/office/officeart/2005/8/layout/cycle5"/>
    <dgm:cxn modelId="{108252DD-45CD-4E31-826D-ABF8B2962AE3}" type="presParOf" srcId="{ECBF2D7C-BB95-48C4-A20A-8FC834901AE6}" destId="{40890A8B-E745-408D-AC90-17740FB3971F}" srcOrd="3" destOrd="0" presId="urn:microsoft.com/office/officeart/2005/8/layout/cycle5"/>
    <dgm:cxn modelId="{A207D2B8-D3B7-4C68-B514-1DC902B1D57A}" type="presParOf" srcId="{ECBF2D7C-BB95-48C4-A20A-8FC834901AE6}" destId="{557F027D-3124-4E70-9092-1B363EAE5B4A}" srcOrd="4" destOrd="0" presId="urn:microsoft.com/office/officeart/2005/8/layout/cycle5"/>
    <dgm:cxn modelId="{80E9A556-B50E-4581-82E8-37D614500ABE}" type="presParOf" srcId="{ECBF2D7C-BB95-48C4-A20A-8FC834901AE6}" destId="{9AEB9558-E5ED-4010-BC5F-75784C6D5946}" srcOrd="5" destOrd="0" presId="urn:microsoft.com/office/officeart/2005/8/layout/cycle5"/>
    <dgm:cxn modelId="{6C37C8BC-04F2-4B28-8A1E-46C0DD37218C}" type="presParOf" srcId="{ECBF2D7C-BB95-48C4-A20A-8FC834901AE6}" destId="{DF43988E-97B1-4F58-A3EC-8C113330BF20}" srcOrd="6" destOrd="0" presId="urn:microsoft.com/office/officeart/2005/8/layout/cycle5"/>
    <dgm:cxn modelId="{78E610EF-0D2E-41E6-9427-7E78D8D8C603}" type="presParOf" srcId="{ECBF2D7C-BB95-48C4-A20A-8FC834901AE6}" destId="{073E4AFF-0F8A-4B30-9F4D-8CE30ABBBB2B}" srcOrd="7" destOrd="0" presId="urn:microsoft.com/office/officeart/2005/8/layout/cycle5"/>
    <dgm:cxn modelId="{7F8C2968-0CB9-4087-849E-24C6F4DB4F25}" type="presParOf" srcId="{ECBF2D7C-BB95-48C4-A20A-8FC834901AE6}" destId="{6F603C59-855F-45CD-9BCA-A0E0EC6FF17E}" srcOrd="8" destOrd="0" presId="urn:microsoft.com/office/officeart/2005/8/layout/cycle5"/>
    <dgm:cxn modelId="{DA75166C-DC12-41AB-924E-9B649EE4318F}" type="presParOf" srcId="{ECBF2D7C-BB95-48C4-A20A-8FC834901AE6}" destId="{5F92A8B9-C774-44C2-8921-B2344D462146}" srcOrd="9" destOrd="0" presId="urn:microsoft.com/office/officeart/2005/8/layout/cycle5"/>
    <dgm:cxn modelId="{3E8B2CFC-4BC0-4799-A555-4B327826B787}" type="presParOf" srcId="{ECBF2D7C-BB95-48C4-A20A-8FC834901AE6}" destId="{137C6056-1EED-4EE9-99CB-E3EBFFA0CA95}" srcOrd="10" destOrd="0" presId="urn:microsoft.com/office/officeart/2005/8/layout/cycle5"/>
    <dgm:cxn modelId="{4EC3C266-229C-420E-B4B5-F929C35A8B13}" type="presParOf" srcId="{ECBF2D7C-BB95-48C4-A20A-8FC834901AE6}" destId="{15EF5824-B7E5-481B-B19E-76D947C24F67}" srcOrd="11" destOrd="0" presId="urn:microsoft.com/office/officeart/2005/8/layout/cycle5"/>
    <dgm:cxn modelId="{9679BF50-3126-41A2-B24D-9EBEFD5A3750}" type="presParOf" srcId="{ECBF2D7C-BB95-48C4-A20A-8FC834901AE6}" destId="{870B4F8B-3A63-4756-A464-52B7E931A53A}" srcOrd="12" destOrd="0" presId="urn:microsoft.com/office/officeart/2005/8/layout/cycle5"/>
    <dgm:cxn modelId="{461E256E-21C1-4C5B-9C83-C38F8C601091}" type="presParOf" srcId="{ECBF2D7C-BB95-48C4-A20A-8FC834901AE6}" destId="{946B7759-8D36-4AF6-9B14-0EAE99DEF7B8}" srcOrd="13" destOrd="0" presId="urn:microsoft.com/office/officeart/2005/8/layout/cycle5"/>
    <dgm:cxn modelId="{F4D6E774-3BC5-4AEE-B522-6CC3B6C7A770}" type="presParOf" srcId="{ECBF2D7C-BB95-48C4-A20A-8FC834901AE6}" destId="{3A112516-783C-4B87-AA9F-E9D5C62D907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DB996D-4075-4849-A55C-5BE392A5E7C7}"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US"/>
        </a:p>
      </dgm:t>
    </dgm:pt>
    <dgm:pt modelId="{524EDE29-AD6A-419D-BC20-8F15D513168B}">
      <dgm:prSet phldrT="[Text]"/>
      <dgm:spPr>
        <a:solidFill>
          <a:schemeClr val="tx1">
            <a:lumMod val="60000"/>
            <a:lumOff val="40000"/>
          </a:schemeClr>
        </a:solidFill>
      </dgm:spPr>
      <dgm:t>
        <a:bodyPr/>
        <a:lstStyle/>
        <a:p>
          <a:r>
            <a:rPr lang="fa-IR" dirty="0">
              <a:cs typeface="B Nazanin" panose="00000400000000000000" pitchFamily="2" charset="-78"/>
            </a:rPr>
            <a:t>مدل سازی</a:t>
          </a:r>
          <a:endParaRPr lang="en-US" dirty="0">
            <a:cs typeface="B Nazanin" panose="00000400000000000000" pitchFamily="2" charset="-78"/>
          </a:endParaRPr>
        </a:p>
      </dgm:t>
    </dgm:pt>
    <dgm:pt modelId="{18128C80-0EE1-4CEE-A788-0C3A0C91D344}" type="parTrans" cxnId="{57969DA2-5F64-4D1C-998D-DDBE9B4B1EC5}">
      <dgm:prSet/>
      <dgm:spPr/>
      <dgm:t>
        <a:bodyPr/>
        <a:lstStyle/>
        <a:p>
          <a:endParaRPr lang="en-US">
            <a:cs typeface="B Nazanin" panose="00000400000000000000" pitchFamily="2" charset="-78"/>
          </a:endParaRPr>
        </a:p>
      </dgm:t>
    </dgm:pt>
    <dgm:pt modelId="{B56E73F2-71EA-45B8-B2C3-864F56A4545D}" type="sibTrans" cxnId="{57969DA2-5F64-4D1C-998D-DDBE9B4B1EC5}">
      <dgm:prSet/>
      <dgm:spPr/>
      <dgm:t>
        <a:bodyPr/>
        <a:lstStyle/>
        <a:p>
          <a:endParaRPr lang="en-US">
            <a:cs typeface="B Nazanin" panose="00000400000000000000" pitchFamily="2" charset="-78"/>
          </a:endParaRPr>
        </a:p>
      </dgm:t>
    </dgm:pt>
    <dgm:pt modelId="{D2380F63-CF98-4135-85F4-3B080F8FF105}">
      <dgm:prSet phldrT="[Text]"/>
      <dgm:spPr>
        <a:solidFill>
          <a:schemeClr val="tx1">
            <a:lumMod val="60000"/>
            <a:lumOff val="40000"/>
          </a:schemeClr>
        </a:solidFill>
      </dgm:spPr>
      <dgm:t>
        <a:bodyPr/>
        <a:lstStyle/>
        <a:p>
          <a:r>
            <a:rPr lang="fa-IR" dirty="0">
              <a:cs typeface="B Nazanin" panose="00000400000000000000" pitchFamily="2" charset="-78"/>
            </a:rPr>
            <a:t>پیاده سازی</a:t>
          </a:r>
          <a:endParaRPr lang="en-US" dirty="0">
            <a:cs typeface="B Nazanin" panose="00000400000000000000" pitchFamily="2" charset="-78"/>
          </a:endParaRPr>
        </a:p>
      </dgm:t>
    </dgm:pt>
    <dgm:pt modelId="{27F36B6F-0CF1-43DB-B5F5-5F46CBF00D3D}" type="parTrans" cxnId="{53C222CB-CA71-432D-8A8F-BD917DAF3CD5}">
      <dgm:prSet/>
      <dgm:spPr/>
      <dgm:t>
        <a:bodyPr/>
        <a:lstStyle/>
        <a:p>
          <a:endParaRPr lang="en-US">
            <a:cs typeface="B Nazanin" panose="00000400000000000000" pitchFamily="2" charset="-78"/>
          </a:endParaRPr>
        </a:p>
      </dgm:t>
    </dgm:pt>
    <dgm:pt modelId="{25FC3D95-1B6C-4C04-BEEE-E5D0025509A8}" type="sibTrans" cxnId="{53C222CB-CA71-432D-8A8F-BD917DAF3CD5}">
      <dgm:prSet/>
      <dgm:spPr/>
      <dgm:t>
        <a:bodyPr/>
        <a:lstStyle/>
        <a:p>
          <a:endParaRPr lang="en-US">
            <a:cs typeface="B Nazanin" panose="00000400000000000000" pitchFamily="2" charset="-78"/>
          </a:endParaRPr>
        </a:p>
      </dgm:t>
    </dgm:pt>
    <dgm:pt modelId="{8245A28D-F798-4A9D-B26E-146661715050}">
      <dgm:prSet phldrT="[Text]"/>
      <dgm:spPr>
        <a:solidFill>
          <a:schemeClr val="tx1">
            <a:lumMod val="60000"/>
            <a:lumOff val="40000"/>
          </a:schemeClr>
        </a:solidFill>
      </dgm:spPr>
      <dgm:t>
        <a:bodyPr/>
        <a:lstStyle/>
        <a:p>
          <a:r>
            <a:rPr lang="fa-IR" dirty="0">
              <a:cs typeface="B Nazanin" panose="00000400000000000000" pitchFamily="2" charset="-78"/>
            </a:rPr>
            <a:t>اجرا</a:t>
          </a:r>
          <a:endParaRPr lang="en-US" dirty="0">
            <a:cs typeface="B Nazanin" panose="00000400000000000000" pitchFamily="2" charset="-78"/>
          </a:endParaRPr>
        </a:p>
      </dgm:t>
    </dgm:pt>
    <dgm:pt modelId="{F3AC5EF3-4736-4E8A-AA53-1F22CDB82EE7}" type="parTrans" cxnId="{16CCD883-DD80-411B-A0DD-B0D7862D91DA}">
      <dgm:prSet/>
      <dgm:spPr/>
      <dgm:t>
        <a:bodyPr/>
        <a:lstStyle/>
        <a:p>
          <a:endParaRPr lang="en-US">
            <a:cs typeface="B Nazanin" panose="00000400000000000000" pitchFamily="2" charset="-78"/>
          </a:endParaRPr>
        </a:p>
      </dgm:t>
    </dgm:pt>
    <dgm:pt modelId="{6A6333B0-1E9F-45CA-B89C-54F67CCE58A7}" type="sibTrans" cxnId="{16CCD883-DD80-411B-A0DD-B0D7862D91DA}">
      <dgm:prSet/>
      <dgm:spPr/>
      <dgm:t>
        <a:bodyPr/>
        <a:lstStyle/>
        <a:p>
          <a:endParaRPr lang="en-US">
            <a:cs typeface="B Nazanin" panose="00000400000000000000" pitchFamily="2" charset="-78"/>
          </a:endParaRPr>
        </a:p>
      </dgm:t>
    </dgm:pt>
    <dgm:pt modelId="{CC897E32-A57C-4C31-8225-AA6C49251F56}">
      <dgm:prSet phldrT="[Text]"/>
      <dgm:spPr>
        <a:solidFill>
          <a:schemeClr val="tx1">
            <a:lumMod val="60000"/>
            <a:lumOff val="40000"/>
          </a:schemeClr>
        </a:solidFill>
      </dgm:spPr>
      <dgm:t>
        <a:bodyPr/>
        <a:lstStyle/>
        <a:p>
          <a:r>
            <a:rPr lang="fa-IR" dirty="0">
              <a:cs typeface="B Nazanin" panose="00000400000000000000" pitchFamily="2" charset="-78"/>
            </a:rPr>
            <a:t>نظارت</a:t>
          </a:r>
          <a:endParaRPr lang="en-US" dirty="0">
            <a:cs typeface="B Nazanin" panose="00000400000000000000" pitchFamily="2" charset="-78"/>
          </a:endParaRPr>
        </a:p>
      </dgm:t>
    </dgm:pt>
    <dgm:pt modelId="{F9D0DC1B-0CAD-4DC1-BB28-B3E15E78E24A}" type="parTrans" cxnId="{C1FA278B-159E-46AF-A143-0A2E3829CF76}">
      <dgm:prSet/>
      <dgm:spPr/>
      <dgm:t>
        <a:bodyPr/>
        <a:lstStyle/>
        <a:p>
          <a:endParaRPr lang="en-US">
            <a:cs typeface="B Nazanin" panose="00000400000000000000" pitchFamily="2" charset="-78"/>
          </a:endParaRPr>
        </a:p>
      </dgm:t>
    </dgm:pt>
    <dgm:pt modelId="{C5C3E565-FF87-405C-AAC7-5D311092561B}" type="sibTrans" cxnId="{C1FA278B-159E-46AF-A143-0A2E3829CF76}">
      <dgm:prSet/>
      <dgm:spPr/>
      <dgm:t>
        <a:bodyPr/>
        <a:lstStyle/>
        <a:p>
          <a:endParaRPr lang="en-US">
            <a:cs typeface="B Nazanin" panose="00000400000000000000" pitchFamily="2" charset="-78"/>
          </a:endParaRPr>
        </a:p>
      </dgm:t>
    </dgm:pt>
    <dgm:pt modelId="{DA9F2019-0CD9-42BC-B1B0-DA954059E785}">
      <dgm:prSet phldrT="[Text]"/>
      <dgm:spPr/>
      <dgm:t>
        <a:bodyPr/>
        <a:lstStyle/>
        <a:p>
          <a:r>
            <a:rPr lang="fa-IR" dirty="0">
              <a:cs typeface="B Nazanin" panose="00000400000000000000" pitchFamily="2" charset="-78"/>
            </a:rPr>
            <a:t>بهینه سازی</a:t>
          </a:r>
          <a:endParaRPr lang="en-US" dirty="0">
            <a:cs typeface="B Nazanin" panose="00000400000000000000" pitchFamily="2" charset="-78"/>
          </a:endParaRPr>
        </a:p>
      </dgm:t>
    </dgm:pt>
    <dgm:pt modelId="{387A5D27-3323-4888-9C28-788393B253BC}" type="parTrans" cxnId="{3C04DB1F-63F0-4F90-BCC1-F944B018002C}">
      <dgm:prSet/>
      <dgm:spPr/>
      <dgm:t>
        <a:bodyPr/>
        <a:lstStyle/>
        <a:p>
          <a:endParaRPr lang="en-US">
            <a:cs typeface="B Nazanin" panose="00000400000000000000" pitchFamily="2" charset="-78"/>
          </a:endParaRPr>
        </a:p>
      </dgm:t>
    </dgm:pt>
    <dgm:pt modelId="{13F95CF0-43EC-47B7-9681-DDC1039A3246}" type="sibTrans" cxnId="{3C04DB1F-63F0-4F90-BCC1-F944B018002C}">
      <dgm:prSet/>
      <dgm:spPr/>
      <dgm:t>
        <a:bodyPr/>
        <a:lstStyle/>
        <a:p>
          <a:endParaRPr lang="en-US">
            <a:cs typeface="B Nazanin" panose="00000400000000000000" pitchFamily="2" charset="-78"/>
          </a:endParaRPr>
        </a:p>
      </dgm:t>
    </dgm:pt>
    <dgm:pt modelId="{ECBF2D7C-BB95-48C4-A20A-8FC834901AE6}" type="pres">
      <dgm:prSet presAssocID="{0EDB996D-4075-4849-A55C-5BE392A5E7C7}" presName="cycle" presStyleCnt="0">
        <dgm:presLayoutVars>
          <dgm:dir/>
          <dgm:resizeHandles val="exact"/>
        </dgm:presLayoutVars>
      </dgm:prSet>
      <dgm:spPr/>
    </dgm:pt>
    <dgm:pt modelId="{AAC6E481-FB72-41EE-B4C8-6E5AE31191FD}" type="pres">
      <dgm:prSet presAssocID="{524EDE29-AD6A-419D-BC20-8F15D513168B}" presName="node" presStyleLbl="node1" presStyleIdx="0" presStyleCnt="5">
        <dgm:presLayoutVars>
          <dgm:bulletEnabled val="1"/>
        </dgm:presLayoutVars>
      </dgm:prSet>
      <dgm:spPr/>
    </dgm:pt>
    <dgm:pt modelId="{8DF06C16-EB2A-4F2D-8376-86F658064B1A}" type="pres">
      <dgm:prSet presAssocID="{524EDE29-AD6A-419D-BC20-8F15D513168B}" presName="spNode" presStyleCnt="0"/>
      <dgm:spPr/>
    </dgm:pt>
    <dgm:pt modelId="{5F29EDA0-720D-4278-86F0-0F13514004FF}" type="pres">
      <dgm:prSet presAssocID="{B56E73F2-71EA-45B8-B2C3-864F56A4545D}" presName="sibTrans" presStyleLbl="sibTrans1D1" presStyleIdx="0" presStyleCnt="5"/>
      <dgm:spPr/>
    </dgm:pt>
    <dgm:pt modelId="{40890A8B-E745-408D-AC90-17740FB3971F}" type="pres">
      <dgm:prSet presAssocID="{D2380F63-CF98-4135-85F4-3B080F8FF105}" presName="node" presStyleLbl="node1" presStyleIdx="1" presStyleCnt="5">
        <dgm:presLayoutVars>
          <dgm:bulletEnabled val="1"/>
        </dgm:presLayoutVars>
      </dgm:prSet>
      <dgm:spPr/>
    </dgm:pt>
    <dgm:pt modelId="{557F027D-3124-4E70-9092-1B363EAE5B4A}" type="pres">
      <dgm:prSet presAssocID="{D2380F63-CF98-4135-85F4-3B080F8FF105}" presName="spNode" presStyleCnt="0"/>
      <dgm:spPr/>
    </dgm:pt>
    <dgm:pt modelId="{9AEB9558-E5ED-4010-BC5F-75784C6D5946}" type="pres">
      <dgm:prSet presAssocID="{25FC3D95-1B6C-4C04-BEEE-E5D0025509A8}" presName="sibTrans" presStyleLbl="sibTrans1D1" presStyleIdx="1" presStyleCnt="5"/>
      <dgm:spPr/>
    </dgm:pt>
    <dgm:pt modelId="{DF43988E-97B1-4F58-A3EC-8C113330BF20}" type="pres">
      <dgm:prSet presAssocID="{8245A28D-F798-4A9D-B26E-146661715050}" presName="node" presStyleLbl="node1" presStyleIdx="2" presStyleCnt="5">
        <dgm:presLayoutVars>
          <dgm:bulletEnabled val="1"/>
        </dgm:presLayoutVars>
      </dgm:prSet>
      <dgm:spPr/>
    </dgm:pt>
    <dgm:pt modelId="{073E4AFF-0F8A-4B30-9F4D-8CE30ABBBB2B}" type="pres">
      <dgm:prSet presAssocID="{8245A28D-F798-4A9D-B26E-146661715050}" presName="spNode" presStyleCnt="0"/>
      <dgm:spPr/>
    </dgm:pt>
    <dgm:pt modelId="{6F603C59-855F-45CD-9BCA-A0E0EC6FF17E}" type="pres">
      <dgm:prSet presAssocID="{6A6333B0-1E9F-45CA-B89C-54F67CCE58A7}" presName="sibTrans" presStyleLbl="sibTrans1D1" presStyleIdx="2" presStyleCnt="5"/>
      <dgm:spPr/>
    </dgm:pt>
    <dgm:pt modelId="{5F92A8B9-C774-44C2-8921-B2344D462146}" type="pres">
      <dgm:prSet presAssocID="{CC897E32-A57C-4C31-8225-AA6C49251F56}" presName="node" presStyleLbl="node1" presStyleIdx="3" presStyleCnt="5">
        <dgm:presLayoutVars>
          <dgm:bulletEnabled val="1"/>
        </dgm:presLayoutVars>
      </dgm:prSet>
      <dgm:spPr/>
    </dgm:pt>
    <dgm:pt modelId="{137C6056-1EED-4EE9-99CB-E3EBFFA0CA95}" type="pres">
      <dgm:prSet presAssocID="{CC897E32-A57C-4C31-8225-AA6C49251F56}" presName="spNode" presStyleCnt="0"/>
      <dgm:spPr/>
    </dgm:pt>
    <dgm:pt modelId="{15EF5824-B7E5-481B-B19E-76D947C24F67}" type="pres">
      <dgm:prSet presAssocID="{C5C3E565-FF87-405C-AAC7-5D311092561B}" presName="sibTrans" presStyleLbl="sibTrans1D1" presStyleIdx="3" presStyleCnt="5"/>
      <dgm:spPr/>
    </dgm:pt>
    <dgm:pt modelId="{870B4F8B-3A63-4756-A464-52B7E931A53A}" type="pres">
      <dgm:prSet presAssocID="{DA9F2019-0CD9-42BC-B1B0-DA954059E785}" presName="node" presStyleLbl="node1" presStyleIdx="4" presStyleCnt="5">
        <dgm:presLayoutVars>
          <dgm:bulletEnabled val="1"/>
        </dgm:presLayoutVars>
      </dgm:prSet>
      <dgm:spPr/>
    </dgm:pt>
    <dgm:pt modelId="{946B7759-8D36-4AF6-9B14-0EAE99DEF7B8}" type="pres">
      <dgm:prSet presAssocID="{DA9F2019-0CD9-42BC-B1B0-DA954059E785}" presName="spNode" presStyleCnt="0"/>
      <dgm:spPr/>
    </dgm:pt>
    <dgm:pt modelId="{3A112516-783C-4B87-AA9F-E9D5C62D9079}" type="pres">
      <dgm:prSet presAssocID="{13F95CF0-43EC-47B7-9681-DDC1039A3246}" presName="sibTrans" presStyleLbl="sibTrans1D1" presStyleIdx="4" presStyleCnt="5"/>
      <dgm:spPr/>
    </dgm:pt>
  </dgm:ptLst>
  <dgm:cxnLst>
    <dgm:cxn modelId="{22CB7006-5928-4318-87ED-6E52B6108217}" type="presOf" srcId="{DA9F2019-0CD9-42BC-B1B0-DA954059E785}" destId="{870B4F8B-3A63-4756-A464-52B7E931A53A}" srcOrd="0" destOrd="0" presId="urn:microsoft.com/office/officeart/2005/8/layout/cycle5"/>
    <dgm:cxn modelId="{3C04DB1F-63F0-4F90-BCC1-F944B018002C}" srcId="{0EDB996D-4075-4849-A55C-5BE392A5E7C7}" destId="{DA9F2019-0CD9-42BC-B1B0-DA954059E785}" srcOrd="4" destOrd="0" parTransId="{387A5D27-3323-4888-9C28-788393B253BC}" sibTransId="{13F95CF0-43EC-47B7-9681-DDC1039A3246}"/>
    <dgm:cxn modelId="{3FC78B5C-3E6E-45D0-8FEA-4BC059A7BF97}" type="presOf" srcId="{C5C3E565-FF87-405C-AAC7-5D311092561B}" destId="{15EF5824-B7E5-481B-B19E-76D947C24F67}" srcOrd="0" destOrd="0" presId="urn:microsoft.com/office/officeart/2005/8/layout/cycle5"/>
    <dgm:cxn modelId="{CB2EF97D-053F-4AC7-AE66-CD450ED3D5E5}" type="presOf" srcId="{6A6333B0-1E9F-45CA-B89C-54F67CCE58A7}" destId="{6F603C59-855F-45CD-9BCA-A0E0EC6FF17E}" srcOrd="0" destOrd="0" presId="urn:microsoft.com/office/officeart/2005/8/layout/cycle5"/>
    <dgm:cxn modelId="{16CCD883-DD80-411B-A0DD-B0D7862D91DA}" srcId="{0EDB996D-4075-4849-A55C-5BE392A5E7C7}" destId="{8245A28D-F798-4A9D-B26E-146661715050}" srcOrd="2" destOrd="0" parTransId="{F3AC5EF3-4736-4E8A-AA53-1F22CDB82EE7}" sibTransId="{6A6333B0-1E9F-45CA-B89C-54F67CCE58A7}"/>
    <dgm:cxn modelId="{C1FA278B-159E-46AF-A143-0A2E3829CF76}" srcId="{0EDB996D-4075-4849-A55C-5BE392A5E7C7}" destId="{CC897E32-A57C-4C31-8225-AA6C49251F56}" srcOrd="3" destOrd="0" parTransId="{F9D0DC1B-0CAD-4DC1-BB28-B3E15E78E24A}" sibTransId="{C5C3E565-FF87-405C-AAC7-5D311092561B}"/>
    <dgm:cxn modelId="{5F6CDD9A-95A8-40C1-A6E8-3E5A9C36B54A}" type="presOf" srcId="{CC897E32-A57C-4C31-8225-AA6C49251F56}" destId="{5F92A8B9-C774-44C2-8921-B2344D462146}" srcOrd="0" destOrd="0" presId="urn:microsoft.com/office/officeart/2005/8/layout/cycle5"/>
    <dgm:cxn modelId="{57969DA2-5F64-4D1C-998D-DDBE9B4B1EC5}" srcId="{0EDB996D-4075-4849-A55C-5BE392A5E7C7}" destId="{524EDE29-AD6A-419D-BC20-8F15D513168B}" srcOrd="0" destOrd="0" parTransId="{18128C80-0EE1-4CEE-A788-0C3A0C91D344}" sibTransId="{B56E73F2-71EA-45B8-B2C3-864F56A4545D}"/>
    <dgm:cxn modelId="{B50F9CB7-08AB-4AA0-BC8C-234B8395ECED}" type="presOf" srcId="{B56E73F2-71EA-45B8-B2C3-864F56A4545D}" destId="{5F29EDA0-720D-4278-86F0-0F13514004FF}" srcOrd="0" destOrd="0" presId="urn:microsoft.com/office/officeart/2005/8/layout/cycle5"/>
    <dgm:cxn modelId="{92FD80C3-5C40-4FF4-8D25-455BD50211F8}" type="presOf" srcId="{25FC3D95-1B6C-4C04-BEEE-E5D0025509A8}" destId="{9AEB9558-E5ED-4010-BC5F-75784C6D5946}" srcOrd="0" destOrd="0" presId="urn:microsoft.com/office/officeart/2005/8/layout/cycle5"/>
    <dgm:cxn modelId="{B9A006C4-38E9-49D3-9EE3-95FC6E526593}" type="presOf" srcId="{524EDE29-AD6A-419D-BC20-8F15D513168B}" destId="{AAC6E481-FB72-41EE-B4C8-6E5AE31191FD}" srcOrd="0" destOrd="0" presId="urn:microsoft.com/office/officeart/2005/8/layout/cycle5"/>
    <dgm:cxn modelId="{53C222CB-CA71-432D-8A8F-BD917DAF3CD5}" srcId="{0EDB996D-4075-4849-A55C-5BE392A5E7C7}" destId="{D2380F63-CF98-4135-85F4-3B080F8FF105}" srcOrd="1" destOrd="0" parTransId="{27F36B6F-0CF1-43DB-B5F5-5F46CBF00D3D}" sibTransId="{25FC3D95-1B6C-4C04-BEEE-E5D0025509A8}"/>
    <dgm:cxn modelId="{A50230CE-66BA-40C3-BC4F-AC9179F9A30F}" type="presOf" srcId="{13F95CF0-43EC-47B7-9681-DDC1039A3246}" destId="{3A112516-783C-4B87-AA9F-E9D5C62D9079}" srcOrd="0" destOrd="0" presId="urn:microsoft.com/office/officeart/2005/8/layout/cycle5"/>
    <dgm:cxn modelId="{3893F6D6-2587-40F0-9F37-5DE733834A4B}" type="presOf" srcId="{D2380F63-CF98-4135-85F4-3B080F8FF105}" destId="{40890A8B-E745-408D-AC90-17740FB3971F}" srcOrd="0" destOrd="0" presId="urn:microsoft.com/office/officeart/2005/8/layout/cycle5"/>
    <dgm:cxn modelId="{CE8FFCE3-685B-4E5B-A634-7C7D198A85ED}" type="presOf" srcId="{8245A28D-F798-4A9D-B26E-146661715050}" destId="{DF43988E-97B1-4F58-A3EC-8C113330BF20}" srcOrd="0" destOrd="0" presId="urn:microsoft.com/office/officeart/2005/8/layout/cycle5"/>
    <dgm:cxn modelId="{25452AF6-C96E-49CE-96A6-0B7B666C9E4A}" type="presOf" srcId="{0EDB996D-4075-4849-A55C-5BE392A5E7C7}" destId="{ECBF2D7C-BB95-48C4-A20A-8FC834901AE6}" srcOrd="0" destOrd="0" presId="urn:microsoft.com/office/officeart/2005/8/layout/cycle5"/>
    <dgm:cxn modelId="{FBA3633A-DBD4-4432-8AC7-124D7B6E2CEC}" type="presParOf" srcId="{ECBF2D7C-BB95-48C4-A20A-8FC834901AE6}" destId="{AAC6E481-FB72-41EE-B4C8-6E5AE31191FD}" srcOrd="0" destOrd="0" presId="urn:microsoft.com/office/officeart/2005/8/layout/cycle5"/>
    <dgm:cxn modelId="{ABC99024-6864-4AB8-90E4-DC5DC6381E3B}" type="presParOf" srcId="{ECBF2D7C-BB95-48C4-A20A-8FC834901AE6}" destId="{8DF06C16-EB2A-4F2D-8376-86F658064B1A}" srcOrd="1" destOrd="0" presId="urn:microsoft.com/office/officeart/2005/8/layout/cycle5"/>
    <dgm:cxn modelId="{92422181-5262-4BAA-984C-4E18B138C60C}" type="presParOf" srcId="{ECBF2D7C-BB95-48C4-A20A-8FC834901AE6}" destId="{5F29EDA0-720D-4278-86F0-0F13514004FF}" srcOrd="2" destOrd="0" presId="urn:microsoft.com/office/officeart/2005/8/layout/cycle5"/>
    <dgm:cxn modelId="{108252DD-45CD-4E31-826D-ABF8B2962AE3}" type="presParOf" srcId="{ECBF2D7C-BB95-48C4-A20A-8FC834901AE6}" destId="{40890A8B-E745-408D-AC90-17740FB3971F}" srcOrd="3" destOrd="0" presId="urn:microsoft.com/office/officeart/2005/8/layout/cycle5"/>
    <dgm:cxn modelId="{A207D2B8-D3B7-4C68-B514-1DC902B1D57A}" type="presParOf" srcId="{ECBF2D7C-BB95-48C4-A20A-8FC834901AE6}" destId="{557F027D-3124-4E70-9092-1B363EAE5B4A}" srcOrd="4" destOrd="0" presId="urn:microsoft.com/office/officeart/2005/8/layout/cycle5"/>
    <dgm:cxn modelId="{80E9A556-B50E-4581-82E8-37D614500ABE}" type="presParOf" srcId="{ECBF2D7C-BB95-48C4-A20A-8FC834901AE6}" destId="{9AEB9558-E5ED-4010-BC5F-75784C6D5946}" srcOrd="5" destOrd="0" presId="urn:microsoft.com/office/officeart/2005/8/layout/cycle5"/>
    <dgm:cxn modelId="{6C37C8BC-04F2-4B28-8A1E-46C0DD37218C}" type="presParOf" srcId="{ECBF2D7C-BB95-48C4-A20A-8FC834901AE6}" destId="{DF43988E-97B1-4F58-A3EC-8C113330BF20}" srcOrd="6" destOrd="0" presId="urn:microsoft.com/office/officeart/2005/8/layout/cycle5"/>
    <dgm:cxn modelId="{78E610EF-0D2E-41E6-9427-7E78D8D8C603}" type="presParOf" srcId="{ECBF2D7C-BB95-48C4-A20A-8FC834901AE6}" destId="{073E4AFF-0F8A-4B30-9F4D-8CE30ABBBB2B}" srcOrd="7" destOrd="0" presId="urn:microsoft.com/office/officeart/2005/8/layout/cycle5"/>
    <dgm:cxn modelId="{7F8C2968-0CB9-4087-849E-24C6F4DB4F25}" type="presParOf" srcId="{ECBF2D7C-BB95-48C4-A20A-8FC834901AE6}" destId="{6F603C59-855F-45CD-9BCA-A0E0EC6FF17E}" srcOrd="8" destOrd="0" presId="urn:microsoft.com/office/officeart/2005/8/layout/cycle5"/>
    <dgm:cxn modelId="{DA75166C-DC12-41AB-924E-9B649EE4318F}" type="presParOf" srcId="{ECBF2D7C-BB95-48C4-A20A-8FC834901AE6}" destId="{5F92A8B9-C774-44C2-8921-B2344D462146}" srcOrd="9" destOrd="0" presId="urn:microsoft.com/office/officeart/2005/8/layout/cycle5"/>
    <dgm:cxn modelId="{3E8B2CFC-4BC0-4799-A555-4B327826B787}" type="presParOf" srcId="{ECBF2D7C-BB95-48C4-A20A-8FC834901AE6}" destId="{137C6056-1EED-4EE9-99CB-E3EBFFA0CA95}" srcOrd="10" destOrd="0" presId="urn:microsoft.com/office/officeart/2005/8/layout/cycle5"/>
    <dgm:cxn modelId="{4EC3C266-229C-420E-B4B5-F929C35A8B13}" type="presParOf" srcId="{ECBF2D7C-BB95-48C4-A20A-8FC834901AE6}" destId="{15EF5824-B7E5-481B-B19E-76D947C24F67}" srcOrd="11" destOrd="0" presId="urn:microsoft.com/office/officeart/2005/8/layout/cycle5"/>
    <dgm:cxn modelId="{9679BF50-3126-41A2-B24D-9EBEFD5A3750}" type="presParOf" srcId="{ECBF2D7C-BB95-48C4-A20A-8FC834901AE6}" destId="{870B4F8B-3A63-4756-A464-52B7E931A53A}" srcOrd="12" destOrd="0" presId="urn:microsoft.com/office/officeart/2005/8/layout/cycle5"/>
    <dgm:cxn modelId="{461E256E-21C1-4C5B-9C83-C38F8C601091}" type="presParOf" srcId="{ECBF2D7C-BB95-48C4-A20A-8FC834901AE6}" destId="{946B7759-8D36-4AF6-9B14-0EAE99DEF7B8}" srcOrd="13" destOrd="0" presId="urn:microsoft.com/office/officeart/2005/8/layout/cycle5"/>
    <dgm:cxn modelId="{F4D6E774-3BC5-4AEE-B522-6CC3B6C7A770}" type="presParOf" srcId="{ECBF2D7C-BB95-48C4-A20A-8FC834901AE6}" destId="{3A112516-783C-4B87-AA9F-E9D5C62D907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810EEB-3631-4559-994C-72B1E535FF6D}"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9A8A84DB-55F0-4AF1-A0E5-B863AF50110F}">
      <dgm:prSet phldrT="[Text]"/>
      <dgm:spPr/>
      <dgm:t>
        <a:bodyPr/>
        <a:lstStyle/>
        <a:p>
          <a:pPr rtl="0"/>
          <a:r>
            <a:rPr lang="fa-IR" dirty="0">
              <a:cs typeface="B Nazanin" panose="00000400000000000000" pitchFamily="2" charset="-78"/>
            </a:rPr>
            <a:t>حوزه کسب و کار</a:t>
          </a:r>
          <a:endParaRPr lang="en-US" dirty="0">
            <a:cs typeface="B Nazanin" panose="00000400000000000000" pitchFamily="2" charset="-78"/>
          </a:endParaRPr>
        </a:p>
      </dgm:t>
    </dgm:pt>
    <dgm:pt modelId="{499E0F7F-759C-4372-A659-31EFE86735BD}" type="parTrans" cxnId="{E5784380-8FD9-42EC-8E28-37CB80F22A74}">
      <dgm:prSet/>
      <dgm:spPr/>
      <dgm:t>
        <a:bodyPr/>
        <a:lstStyle/>
        <a:p>
          <a:pPr rtl="0"/>
          <a:endParaRPr lang="en-US">
            <a:cs typeface="B Nazanin" panose="00000400000000000000" pitchFamily="2" charset="-78"/>
          </a:endParaRPr>
        </a:p>
      </dgm:t>
    </dgm:pt>
    <dgm:pt modelId="{412F5081-12BC-47E9-A674-334B9EBD75AC}" type="sibTrans" cxnId="{E5784380-8FD9-42EC-8E28-37CB80F22A74}">
      <dgm:prSet/>
      <dgm:spPr/>
      <dgm:t>
        <a:bodyPr/>
        <a:lstStyle/>
        <a:p>
          <a:pPr rtl="0"/>
          <a:endParaRPr lang="en-US">
            <a:cs typeface="B Nazanin" panose="00000400000000000000" pitchFamily="2" charset="-78"/>
          </a:endParaRPr>
        </a:p>
      </dgm:t>
    </dgm:pt>
    <dgm:pt modelId="{F6B13DB8-088C-4310-AE63-7DE688E5A0A6}">
      <dgm:prSet phldrT="[Text]"/>
      <dgm:spPr/>
      <dgm:t>
        <a:bodyPr/>
        <a:lstStyle/>
        <a:p>
          <a:pPr rtl="0"/>
          <a:r>
            <a:rPr lang="fa-IR" dirty="0">
              <a:cs typeface="B Nazanin" panose="00000400000000000000" pitchFamily="2" charset="-78"/>
            </a:rPr>
            <a:t>مدیریت سبد فرآیندهای سازمان</a:t>
          </a:r>
          <a:endParaRPr lang="en-US" dirty="0">
            <a:cs typeface="B Nazanin" panose="00000400000000000000" pitchFamily="2" charset="-78"/>
          </a:endParaRPr>
        </a:p>
      </dgm:t>
    </dgm:pt>
    <dgm:pt modelId="{64EC691B-E83A-454A-8E85-C5C7786D5465}" type="parTrans" cxnId="{E881D9B7-EA29-4D73-A401-193DD3D30F50}">
      <dgm:prSet/>
      <dgm:spPr/>
      <dgm:t>
        <a:bodyPr/>
        <a:lstStyle/>
        <a:p>
          <a:pPr rtl="0"/>
          <a:endParaRPr lang="en-US">
            <a:cs typeface="B Nazanin" panose="00000400000000000000" pitchFamily="2" charset="-78"/>
          </a:endParaRPr>
        </a:p>
      </dgm:t>
    </dgm:pt>
    <dgm:pt modelId="{1E3B4D5C-47B6-4FAE-8286-CFEBE2646FE4}" type="sibTrans" cxnId="{E881D9B7-EA29-4D73-A401-193DD3D30F50}">
      <dgm:prSet/>
      <dgm:spPr/>
      <dgm:t>
        <a:bodyPr/>
        <a:lstStyle/>
        <a:p>
          <a:pPr rtl="0"/>
          <a:endParaRPr lang="en-US">
            <a:cs typeface="B Nazanin" panose="00000400000000000000" pitchFamily="2" charset="-78"/>
          </a:endParaRPr>
        </a:p>
      </dgm:t>
    </dgm:pt>
    <dgm:pt modelId="{7707AC05-B552-4E91-A5F2-E7D502E2CBD9}">
      <dgm:prSet phldrT="[Text]"/>
      <dgm:spPr/>
      <dgm:t>
        <a:bodyPr/>
        <a:lstStyle/>
        <a:p>
          <a:pPr rtl="0"/>
          <a:r>
            <a:rPr lang="fa-IR" dirty="0">
              <a:cs typeface="B Nazanin" panose="00000400000000000000" pitchFamily="2" charset="-78"/>
            </a:rPr>
            <a:t>مهندسی مجدد/ بازطراحی سیستم</a:t>
          </a:r>
          <a:endParaRPr lang="en-US" dirty="0">
            <a:cs typeface="B Nazanin" panose="00000400000000000000" pitchFamily="2" charset="-78"/>
          </a:endParaRPr>
        </a:p>
      </dgm:t>
    </dgm:pt>
    <dgm:pt modelId="{DDF8F6E1-0A8E-4A1B-94EE-6FB6B219D7E1}" type="parTrans" cxnId="{D3A02428-B57F-484D-84AC-B1B8B553F87C}">
      <dgm:prSet/>
      <dgm:spPr/>
      <dgm:t>
        <a:bodyPr/>
        <a:lstStyle/>
        <a:p>
          <a:pPr rtl="0"/>
          <a:endParaRPr lang="en-US">
            <a:cs typeface="B Nazanin" panose="00000400000000000000" pitchFamily="2" charset="-78"/>
          </a:endParaRPr>
        </a:p>
      </dgm:t>
    </dgm:pt>
    <dgm:pt modelId="{1D0AB063-1025-49AF-B889-222183ECED00}" type="sibTrans" cxnId="{D3A02428-B57F-484D-84AC-B1B8B553F87C}">
      <dgm:prSet/>
      <dgm:spPr/>
      <dgm:t>
        <a:bodyPr/>
        <a:lstStyle/>
        <a:p>
          <a:pPr rtl="0"/>
          <a:endParaRPr lang="en-US">
            <a:cs typeface="B Nazanin" panose="00000400000000000000" pitchFamily="2" charset="-78"/>
          </a:endParaRPr>
        </a:p>
      </dgm:t>
    </dgm:pt>
    <dgm:pt modelId="{5141F632-4E3D-418F-A483-659B2F93FB76}">
      <dgm:prSet phldrT="[Text]"/>
      <dgm:spPr/>
      <dgm:t>
        <a:bodyPr/>
        <a:lstStyle/>
        <a:p>
          <a:pPr rtl="0"/>
          <a:r>
            <a:rPr lang="fa-IR" dirty="0">
              <a:cs typeface="B Nazanin" panose="00000400000000000000" pitchFamily="2" charset="-78"/>
            </a:rPr>
            <a:t>حوزه عملیاتی</a:t>
          </a:r>
          <a:endParaRPr lang="en-US" dirty="0">
            <a:cs typeface="B Nazanin" panose="00000400000000000000" pitchFamily="2" charset="-78"/>
          </a:endParaRPr>
        </a:p>
      </dgm:t>
    </dgm:pt>
    <dgm:pt modelId="{56CDE804-82C6-4197-B11F-E302FC6227D5}" type="parTrans" cxnId="{C7B47CDA-123B-4CF3-BFAF-13EAE63204AB}">
      <dgm:prSet/>
      <dgm:spPr/>
      <dgm:t>
        <a:bodyPr/>
        <a:lstStyle/>
        <a:p>
          <a:pPr rtl="0"/>
          <a:endParaRPr lang="en-US">
            <a:cs typeface="B Nazanin" panose="00000400000000000000" pitchFamily="2" charset="-78"/>
          </a:endParaRPr>
        </a:p>
      </dgm:t>
    </dgm:pt>
    <dgm:pt modelId="{C3F20FBF-2570-4618-96B1-1FE0B3327933}" type="sibTrans" cxnId="{C7B47CDA-123B-4CF3-BFAF-13EAE63204AB}">
      <dgm:prSet/>
      <dgm:spPr/>
      <dgm:t>
        <a:bodyPr/>
        <a:lstStyle/>
        <a:p>
          <a:pPr rtl="0"/>
          <a:endParaRPr lang="en-US">
            <a:cs typeface="B Nazanin" panose="00000400000000000000" pitchFamily="2" charset="-78"/>
          </a:endParaRPr>
        </a:p>
      </dgm:t>
    </dgm:pt>
    <dgm:pt modelId="{CE9EF905-6E92-4D32-A803-9638CB575F83}">
      <dgm:prSet phldrT="[Text]"/>
      <dgm:spPr/>
      <dgm:t>
        <a:bodyPr/>
        <a:lstStyle/>
        <a:p>
          <a:pPr rtl="0"/>
          <a:r>
            <a:rPr lang="fa-IR" dirty="0">
              <a:cs typeface="B Nazanin" panose="00000400000000000000" pitchFamily="2" charset="-78"/>
            </a:rPr>
            <a:t>بهبود فرآیند</a:t>
          </a:r>
          <a:endParaRPr lang="en-US" dirty="0">
            <a:cs typeface="B Nazanin" panose="00000400000000000000" pitchFamily="2" charset="-78"/>
          </a:endParaRPr>
        </a:p>
      </dgm:t>
    </dgm:pt>
    <dgm:pt modelId="{B8F88C22-0942-442E-8D69-55AB8DCDEDC0}" type="parTrans" cxnId="{94634CFF-7EA9-4B0F-8BA0-BAADF5343A6F}">
      <dgm:prSet/>
      <dgm:spPr/>
      <dgm:t>
        <a:bodyPr/>
        <a:lstStyle/>
        <a:p>
          <a:pPr rtl="0"/>
          <a:endParaRPr lang="en-US">
            <a:cs typeface="B Nazanin" panose="00000400000000000000" pitchFamily="2" charset="-78"/>
          </a:endParaRPr>
        </a:p>
      </dgm:t>
    </dgm:pt>
    <dgm:pt modelId="{327652EB-8DBD-4C51-AB79-9CBE24EF63B1}" type="sibTrans" cxnId="{94634CFF-7EA9-4B0F-8BA0-BAADF5343A6F}">
      <dgm:prSet/>
      <dgm:spPr/>
      <dgm:t>
        <a:bodyPr/>
        <a:lstStyle/>
        <a:p>
          <a:pPr rtl="0"/>
          <a:endParaRPr lang="en-US">
            <a:cs typeface="B Nazanin" panose="00000400000000000000" pitchFamily="2" charset="-78"/>
          </a:endParaRPr>
        </a:p>
      </dgm:t>
    </dgm:pt>
    <dgm:pt modelId="{C38082ED-04B1-498B-B6CB-452568B9A4D3}">
      <dgm:prSet phldrT="[Text]"/>
      <dgm:spPr/>
      <dgm:t>
        <a:bodyPr/>
        <a:lstStyle/>
        <a:p>
          <a:pPr rtl="0"/>
          <a:r>
            <a:rPr lang="fa-IR" dirty="0">
              <a:cs typeface="B Nazanin" panose="00000400000000000000" pitchFamily="2" charset="-78"/>
            </a:rPr>
            <a:t>نیازمندی های سیستم</a:t>
          </a:r>
          <a:endParaRPr lang="en-US" dirty="0">
            <a:cs typeface="B Nazanin" panose="00000400000000000000" pitchFamily="2" charset="-78"/>
          </a:endParaRPr>
        </a:p>
      </dgm:t>
    </dgm:pt>
    <dgm:pt modelId="{383F7F9B-80A0-4598-A36C-5703CC212E92}" type="parTrans" cxnId="{BFE54BAF-4FE6-4F2E-B7B5-E593CE30C0D6}">
      <dgm:prSet/>
      <dgm:spPr/>
      <dgm:t>
        <a:bodyPr/>
        <a:lstStyle/>
        <a:p>
          <a:pPr rtl="0"/>
          <a:endParaRPr lang="en-US">
            <a:cs typeface="B Nazanin" panose="00000400000000000000" pitchFamily="2" charset="-78"/>
          </a:endParaRPr>
        </a:p>
      </dgm:t>
    </dgm:pt>
    <dgm:pt modelId="{5C6EF6DB-36A9-466F-BF88-EAE8DBC2ADF3}" type="sibTrans" cxnId="{BFE54BAF-4FE6-4F2E-B7B5-E593CE30C0D6}">
      <dgm:prSet/>
      <dgm:spPr/>
      <dgm:t>
        <a:bodyPr/>
        <a:lstStyle/>
        <a:p>
          <a:pPr rtl="0"/>
          <a:endParaRPr lang="en-US">
            <a:cs typeface="B Nazanin" panose="00000400000000000000" pitchFamily="2" charset="-78"/>
          </a:endParaRPr>
        </a:p>
      </dgm:t>
    </dgm:pt>
    <dgm:pt modelId="{4F9FB415-5E2D-4EFA-8D62-9A6CAE592B99}">
      <dgm:prSet phldrT="[Text]"/>
      <dgm:spPr/>
      <dgm:t>
        <a:bodyPr/>
        <a:lstStyle/>
        <a:p>
          <a:pPr rtl="0"/>
          <a:r>
            <a:rPr lang="fa-IR" dirty="0">
              <a:cs typeface="B Nazanin" panose="00000400000000000000" pitchFamily="2" charset="-78"/>
            </a:rPr>
            <a:t>حوزه فناوری</a:t>
          </a:r>
          <a:endParaRPr lang="en-US" dirty="0">
            <a:cs typeface="B Nazanin" panose="00000400000000000000" pitchFamily="2" charset="-78"/>
          </a:endParaRPr>
        </a:p>
      </dgm:t>
    </dgm:pt>
    <dgm:pt modelId="{1950DC0B-0864-4AFF-9C9E-F032BC7AB352}" type="parTrans" cxnId="{B158084D-9376-4BD0-ABC0-654A31B2BC78}">
      <dgm:prSet/>
      <dgm:spPr/>
      <dgm:t>
        <a:bodyPr/>
        <a:lstStyle/>
        <a:p>
          <a:pPr rtl="0"/>
          <a:endParaRPr lang="en-US">
            <a:cs typeface="B Nazanin" panose="00000400000000000000" pitchFamily="2" charset="-78"/>
          </a:endParaRPr>
        </a:p>
      </dgm:t>
    </dgm:pt>
    <dgm:pt modelId="{6C43405D-3214-4952-BADC-DC3AAB48CD04}" type="sibTrans" cxnId="{B158084D-9376-4BD0-ABC0-654A31B2BC78}">
      <dgm:prSet/>
      <dgm:spPr/>
      <dgm:t>
        <a:bodyPr/>
        <a:lstStyle/>
        <a:p>
          <a:pPr rtl="0"/>
          <a:endParaRPr lang="en-US">
            <a:cs typeface="B Nazanin" panose="00000400000000000000" pitchFamily="2" charset="-78"/>
          </a:endParaRPr>
        </a:p>
      </dgm:t>
    </dgm:pt>
    <dgm:pt modelId="{E554869A-BE8C-44DC-AE0A-7D7E2E7C1B87}">
      <dgm:prSet phldrT="[Text]"/>
      <dgm:spPr/>
      <dgm:t>
        <a:bodyPr/>
        <a:lstStyle/>
        <a:p>
          <a:pPr rtl="0"/>
          <a:r>
            <a:rPr lang="fa-IR" dirty="0">
              <a:cs typeface="B Nazanin" panose="00000400000000000000" pitchFamily="2" charset="-78"/>
            </a:rPr>
            <a:t>مشخصات نرم افزاری</a:t>
          </a:r>
          <a:endParaRPr lang="en-US" dirty="0">
            <a:cs typeface="B Nazanin" panose="00000400000000000000" pitchFamily="2" charset="-78"/>
          </a:endParaRPr>
        </a:p>
      </dgm:t>
    </dgm:pt>
    <dgm:pt modelId="{3FE916F9-B7E3-4B26-A717-64EECDD2F07D}" type="parTrans" cxnId="{6DF0B150-C2BE-416F-A063-4430A3F55AC3}">
      <dgm:prSet/>
      <dgm:spPr/>
      <dgm:t>
        <a:bodyPr/>
        <a:lstStyle/>
        <a:p>
          <a:pPr rtl="0"/>
          <a:endParaRPr lang="en-US">
            <a:cs typeface="B Nazanin" panose="00000400000000000000" pitchFamily="2" charset="-78"/>
          </a:endParaRPr>
        </a:p>
      </dgm:t>
    </dgm:pt>
    <dgm:pt modelId="{F8C83C40-B3BB-4AB8-B745-252E97BFE5B4}" type="sibTrans" cxnId="{6DF0B150-C2BE-416F-A063-4430A3F55AC3}">
      <dgm:prSet/>
      <dgm:spPr/>
      <dgm:t>
        <a:bodyPr/>
        <a:lstStyle/>
        <a:p>
          <a:pPr rtl="0"/>
          <a:endParaRPr lang="en-US">
            <a:cs typeface="B Nazanin" panose="00000400000000000000" pitchFamily="2" charset="-78"/>
          </a:endParaRPr>
        </a:p>
      </dgm:t>
    </dgm:pt>
    <dgm:pt modelId="{BAB21D9C-94CB-40E0-AD33-7D43FC58CB61}">
      <dgm:prSet phldrT="[Text]"/>
      <dgm:spPr/>
      <dgm:t>
        <a:bodyPr/>
        <a:lstStyle/>
        <a:p>
          <a:pPr rtl="0"/>
          <a:r>
            <a:rPr lang="fa-IR" dirty="0">
              <a:cs typeface="B Nazanin" panose="00000400000000000000" pitchFamily="2" charset="-78"/>
            </a:rPr>
            <a:t>سیستم های عملیاتی</a:t>
          </a:r>
          <a:endParaRPr lang="en-US" dirty="0">
            <a:cs typeface="B Nazanin" panose="00000400000000000000" pitchFamily="2" charset="-78"/>
          </a:endParaRPr>
        </a:p>
      </dgm:t>
    </dgm:pt>
    <dgm:pt modelId="{D4FD538F-67A0-439B-8012-9FC3289DCB8F}" type="parTrans" cxnId="{A9F744B0-A7C1-4C1D-B781-C262801B87AB}">
      <dgm:prSet/>
      <dgm:spPr/>
      <dgm:t>
        <a:bodyPr/>
        <a:lstStyle/>
        <a:p>
          <a:pPr rtl="0"/>
          <a:endParaRPr lang="en-US">
            <a:cs typeface="B Nazanin" panose="00000400000000000000" pitchFamily="2" charset="-78"/>
          </a:endParaRPr>
        </a:p>
      </dgm:t>
    </dgm:pt>
    <dgm:pt modelId="{27DD1781-065D-4FCC-A269-CABFF26808A1}" type="sibTrans" cxnId="{A9F744B0-A7C1-4C1D-B781-C262801B87AB}">
      <dgm:prSet/>
      <dgm:spPr/>
      <dgm:t>
        <a:bodyPr/>
        <a:lstStyle/>
        <a:p>
          <a:pPr rtl="0"/>
          <a:endParaRPr lang="en-US">
            <a:cs typeface="B Nazanin" panose="00000400000000000000" pitchFamily="2" charset="-78"/>
          </a:endParaRPr>
        </a:p>
      </dgm:t>
    </dgm:pt>
    <dgm:pt modelId="{434D7A47-49B9-4593-AF59-482452A0D6DC}" type="pres">
      <dgm:prSet presAssocID="{6E810EEB-3631-4559-994C-72B1E535FF6D}" presName="linearFlow" presStyleCnt="0">
        <dgm:presLayoutVars>
          <dgm:dir/>
          <dgm:animLvl val="lvl"/>
          <dgm:resizeHandles val="exact"/>
        </dgm:presLayoutVars>
      </dgm:prSet>
      <dgm:spPr/>
    </dgm:pt>
    <dgm:pt modelId="{0F3FA6F1-8183-4431-AF0F-8B67384474A0}" type="pres">
      <dgm:prSet presAssocID="{9A8A84DB-55F0-4AF1-A0E5-B863AF50110F}" presName="composite" presStyleCnt="0"/>
      <dgm:spPr/>
    </dgm:pt>
    <dgm:pt modelId="{578F05D7-E31E-430E-B968-05BFC0B58E75}" type="pres">
      <dgm:prSet presAssocID="{9A8A84DB-55F0-4AF1-A0E5-B863AF50110F}" presName="parentText" presStyleLbl="alignNode1" presStyleIdx="0" presStyleCnt="3">
        <dgm:presLayoutVars>
          <dgm:chMax val="1"/>
          <dgm:bulletEnabled val="1"/>
        </dgm:presLayoutVars>
      </dgm:prSet>
      <dgm:spPr/>
    </dgm:pt>
    <dgm:pt modelId="{7D6DBCB5-B511-48B5-957E-6EA987452104}" type="pres">
      <dgm:prSet presAssocID="{9A8A84DB-55F0-4AF1-A0E5-B863AF50110F}" presName="descendantText" presStyleLbl="alignAcc1" presStyleIdx="0" presStyleCnt="3">
        <dgm:presLayoutVars>
          <dgm:bulletEnabled val="1"/>
        </dgm:presLayoutVars>
      </dgm:prSet>
      <dgm:spPr/>
    </dgm:pt>
    <dgm:pt modelId="{CA8A3D36-3395-43CC-BB52-F8E9516EB8BD}" type="pres">
      <dgm:prSet presAssocID="{412F5081-12BC-47E9-A674-334B9EBD75AC}" presName="sp" presStyleCnt="0"/>
      <dgm:spPr/>
    </dgm:pt>
    <dgm:pt modelId="{C30108EE-BA16-4964-B542-12469500DA9E}" type="pres">
      <dgm:prSet presAssocID="{5141F632-4E3D-418F-A483-659B2F93FB76}" presName="composite" presStyleCnt="0"/>
      <dgm:spPr/>
    </dgm:pt>
    <dgm:pt modelId="{ECCC0A8B-8E98-4B1E-8BF1-9AFF6877176F}" type="pres">
      <dgm:prSet presAssocID="{5141F632-4E3D-418F-A483-659B2F93FB76}" presName="parentText" presStyleLbl="alignNode1" presStyleIdx="1" presStyleCnt="3">
        <dgm:presLayoutVars>
          <dgm:chMax val="1"/>
          <dgm:bulletEnabled val="1"/>
        </dgm:presLayoutVars>
      </dgm:prSet>
      <dgm:spPr/>
    </dgm:pt>
    <dgm:pt modelId="{E27752BB-DA9C-41CF-A781-B17AFBA6BE81}" type="pres">
      <dgm:prSet presAssocID="{5141F632-4E3D-418F-A483-659B2F93FB76}" presName="descendantText" presStyleLbl="alignAcc1" presStyleIdx="1" presStyleCnt="3">
        <dgm:presLayoutVars>
          <dgm:bulletEnabled val="1"/>
        </dgm:presLayoutVars>
      </dgm:prSet>
      <dgm:spPr/>
    </dgm:pt>
    <dgm:pt modelId="{6603F08C-A792-4C19-A926-166ADE856B50}" type="pres">
      <dgm:prSet presAssocID="{C3F20FBF-2570-4618-96B1-1FE0B3327933}" presName="sp" presStyleCnt="0"/>
      <dgm:spPr/>
    </dgm:pt>
    <dgm:pt modelId="{587449CD-AD2D-4AE0-B3D1-9F61EF15C7B3}" type="pres">
      <dgm:prSet presAssocID="{4F9FB415-5E2D-4EFA-8D62-9A6CAE592B99}" presName="composite" presStyleCnt="0"/>
      <dgm:spPr/>
    </dgm:pt>
    <dgm:pt modelId="{35111F00-93B4-4B49-A9D9-E16E302B9346}" type="pres">
      <dgm:prSet presAssocID="{4F9FB415-5E2D-4EFA-8D62-9A6CAE592B99}" presName="parentText" presStyleLbl="alignNode1" presStyleIdx="2" presStyleCnt="3">
        <dgm:presLayoutVars>
          <dgm:chMax val="1"/>
          <dgm:bulletEnabled val="1"/>
        </dgm:presLayoutVars>
      </dgm:prSet>
      <dgm:spPr/>
    </dgm:pt>
    <dgm:pt modelId="{2FED39F4-2D49-41DA-92A1-8FEDC23D80DF}" type="pres">
      <dgm:prSet presAssocID="{4F9FB415-5E2D-4EFA-8D62-9A6CAE592B99}" presName="descendantText" presStyleLbl="alignAcc1" presStyleIdx="2" presStyleCnt="3">
        <dgm:presLayoutVars>
          <dgm:bulletEnabled val="1"/>
        </dgm:presLayoutVars>
      </dgm:prSet>
      <dgm:spPr/>
    </dgm:pt>
  </dgm:ptLst>
  <dgm:cxnLst>
    <dgm:cxn modelId="{A22B0C06-3678-478A-B93B-3729018F2A0E}" type="presOf" srcId="{7707AC05-B552-4E91-A5F2-E7D502E2CBD9}" destId="{7D6DBCB5-B511-48B5-957E-6EA987452104}" srcOrd="0" destOrd="1" presId="urn:microsoft.com/office/officeart/2005/8/layout/chevron2"/>
    <dgm:cxn modelId="{D3A02428-B57F-484D-84AC-B1B8B553F87C}" srcId="{9A8A84DB-55F0-4AF1-A0E5-B863AF50110F}" destId="{7707AC05-B552-4E91-A5F2-E7D502E2CBD9}" srcOrd="1" destOrd="0" parTransId="{DDF8F6E1-0A8E-4A1B-94EE-6FB6B219D7E1}" sibTransId="{1D0AB063-1025-49AF-B889-222183ECED00}"/>
    <dgm:cxn modelId="{1C22BF62-7F03-4310-8252-104FFC048830}" type="presOf" srcId="{E554869A-BE8C-44DC-AE0A-7D7E2E7C1B87}" destId="{2FED39F4-2D49-41DA-92A1-8FEDC23D80DF}" srcOrd="0" destOrd="0" presId="urn:microsoft.com/office/officeart/2005/8/layout/chevron2"/>
    <dgm:cxn modelId="{B158084D-9376-4BD0-ABC0-654A31B2BC78}" srcId="{6E810EEB-3631-4559-994C-72B1E535FF6D}" destId="{4F9FB415-5E2D-4EFA-8D62-9A6CAE592B99}" srcOrd="2" destOrd="0" parTransId="{1950DC0B-0864-4AFF-9C9E-F032BC7AB352}" sibTransId="{6C43405D-3214-4952-BADC-DC3AAB48CD04}"/>
    <dgm:cxn modelId="{35C44B6E-D737-4FD6-8A87-E8FB7527EAB0}" type="presOf" srcId="{5141F632-4E3D-418F-A483-659B2F93FB76}" destId="{ECCC0A8B-8E98-4B1E-8BF1-9AFF6877176F}" srcOrd="0" destOrd="0" presId="urn:microsoft.com/office/officeart/2005/8/layout/chevron2"/>
    <dgm:cxn modelId="{6DF0B150-C2BE-416F-A063-4430A3F55AC3}" srcId="{4F9FB415-5E2D-4EFA-8D62-9A6CAE592B99}" destId="{E554869A-BE8C-44DC-AE0A-7D7E2E7C1B87}" srcOrd="0" destOrd="0" parTransId="{3FE916F9-B7E3-4B26-A717-64EECDD2F07D}" sibTransId="{F8C83C40-B3BB-4AB8-B745-252E97BFE5B4}"/>
    <dgm:cxn modelId="{542E0974-1B7B-416A-8B04-E2C6618B0767}" type="presOf" srcId="{6E810EEB-3631-4559-994C-72B1E535FF6D}" destId="{434D7A47-49B9-4593-AF59-482452A0D6DC}" srcOrd="0" destOrd="0" presId="urn:microsoft.com/office/officeart/2005/8/layout/chevron2"/>
    <dgm:cxn modelId="{3D41C276-AB9C-413B-9F66-718EC7B01149}" type="presOf" srcId="{9A8A84DB-55F0-4AF1-A0E5-B863AF50110F}" destId="{578F05D7-E31E-430E-B968-05BFC0B58E75}" srcOrd="0" destOrd="0" presId="urn:microsoft.com/office/officeart/2005/8/layout/chevron2"/>
    <dgm:cxn modelId="{F990057A-D788-4830-AD44-866032E936CD}" type="presOf" srcId="{CE9EF905-6E92-4D32-A803-9638CB575F83}" destId="{E27752BB-DA9C-41CF-A781-B17AFBA6BE81}" srcOrd="0" destOrd="0" presId="urn:microsoft.com/office/officeart/2005/8/layout/chevron2"/>
    <dgm:cxn modelId="{E5784380-8FD9-42EC-8E28-37CB80F22A74}" srcId="{6E810EEB-3631-4559-994C-72B1E535FF6D}" destId="{9A8A84DB-55F0-4AF1-A0E5-B863AF50110F}" srcOrd="0" destOrd="0" parTransId="{499E0F7F-759C-4372-A659-31EFE86735BD}" sibTransId="{412F5081-12BC-47E9-A674-334B9EBD75AC}"/>
    <dgm:cxn modelId="{44532A8B-00AC-4346-A930-D8676B7FA3FB}" type="presOf" srcId="{4F9FB415-5E2D-4EFA-8D62-9A6CAE592B99}" destId="{35111F00-93B4-4B49-A9D9-E16E302B9346}" srcOrd="0" destOrd="0" presId="urn:microsoft.com/office/officeart/2005/8/layout/chevron2"/>
    <dgm:cxn modelId="{BFE54BAF-4FE6-4F2E-B7B5-E593CE30C0D6}" srcId="{5141F632-4E3D-418F-A483-659B2F93FB76}" destId="{C38082ED-04B1-498B-B6CB-452568B9A4D3}" srcOrd="1" destOrd="0" parTransId="{383F7F9B-80A0-4598-A36C-5703CC212E92}" sibTransId="{5C6EF6DB-36A9-466F-BF88-EAE8DBC2ADF3}"/>
    <dgm:cxn modelId="{A9F744B0-A7C1-4C1D-B781-C262801B87AB}" srcId="{4F9FB415-5E2D-4EFA-8D62-9A6CAE592B99}" destId="{BAB21D9C-94CB-40E0-AD33-7D43FC58CB61}" srcOrd="1" destOrd="0" parTransId="{D4FD538F-67A0-439B-8012-9FC3289DCB8F}" sibTransId="{27DD1781-065D-4FCC-A269-CABFF26808A1}"/>
    <dgm:cxn modelId="{E881D9B7-EA29-4D73-A401-193DD3D30F50}" srcId="{9A8A84DB-55F0-4AF1-A0E5-B863AF50110F}" destId="{F6B13DB8-088C-4310-AE63-7DE688E5A0A6}" srcOrd="0" destOrd="0" parTransId="{64EC691B-E83A-454A-8E85-C5C7786D5465}" sibTransId="{1E3B4D5C-47B6-4FAE-8286-CFEBE2646FE4}"/>
    <dgm:cxn modelId="{A812BEC7-8825-4346-A394-10917FC2221B}" type="presOf" srcId="{F6B13DB8-088C-4310-AE63-7DE688E5A0A6}" destId="{7D6DBCB5-B511-48B5-957E-6EA987452104}" srcOrd="0" destOrd="0" presId="urn:microsoft.com/office/officeart/2005/8/layout/chevron2"/>
    <dgm:cxn modelId="{C7B47CDA-123B-4CF3-BFAF-13EAE63204AB}" srcId="{6E810EEB-3631-4559-994C-72B1E535FF6D}" destId="{5141F632-4E3D-418F-A483-659B2F93FB76}" srcOrd="1" destOrd="0" parTransId="{56CDE804-82C6-4197-B11F-E302FC6227D5}" sibTransId="{C3F20FBF-2570-4618-96B1-1FE0B3327933}"/>
    <dgm:cxn modelId="{A594EEF0-0B2B-48DF-B805-B7C52C11E1D0}" type="presOf" srcId="{C38082ED-04B1-498B-B6CB-452568B9A4D3}" destId="{E27752BB-DA9C-41CF-A781-B17AFBA6BE81}" srcOrd="0" destOrd="1" presId="urn:microsoft.com/office/officeart/2005/8/layout/chevron2"/>
    <dgm:cxn modelId="{359CF8F3-D343-4107-8293-A8907D4F8F34}" type="presOf" srcId="{BAB21D9C-94CB-40E0-AD33-7D43FC58CB61}" destId="{2FED39F4-2D49-41DA-92A1-8FEDC23D80DF}" srcOrd="0" destOrd="1" presId="urn:microsoft.com/office/officeart/2005/8/layout/chevron2"/>
    <dgm:cxn modelId="{94634CFF-7EA9-4B0F-8BA0-BAADF5343A6F}" srcId="{5141F632-4E3D-418F-A483-659B2F93FB76}" destId="{CE9EF905-6E92-4D32-A803-9638CB575F83}" srcOrd="0" destOrd="0" parTransId="{B8F88C22-0942-442E-8D69-55AB8DCDEDC0}" sibTransId="{327652EB-8DBD-4C51-AB79-9CBE24EF63B1}"/>
    <dgm:cxn modelId="{1725D261-B876-4028-A4C2-C5D3BF214894}" type="presParOf" srcId="{434D7A47-49B9-4593-AF59-482452A0D6DC}" destId="{0F3FA6F1-8183-4431-AF0F-8B67384474A0}" srcOrd="0" destOrd="0" presId="urn:microsoft.com/office/officeart/2005/8/layout/chevron2"/>
    <dgm:cxn modelId="{F7B4FEEE-522D-4F18-A8C1-FC4B64697F92}" type="presParOf" srcId="{0F3FA6F1-8183-4431-AF0F-8B67384474A0}" destId="{578F05D7-E31E-430E-B968-05BFC0B58E75}" srcOrd="0" destOrd="0" presId="urn:microsoft.com/office/officeart/2005/8/layout/chevron2"/>
    <dgm:cxn modelId="{A684EFA8-8956-4127-B618-2B50679DB633}" type="presParOf" srcId="{0F3FA6F1-8183-4431-AF0F-8B67384474A0}" destId="{7D6DBCB5-B511-48B5-957E-6EA987452104}" srcOrd="1" destOrd="0" presId="urn:microsoft.com/office/officeart/2005/8/layout/chevron2"/>
    <dgm:cxn modelId="{BAE847A7-5FC2-40BD-ACB6-7A8ED17C15DD}" type="presParOf" srcId="{434D7A47-49B9-4593-AF59-482452A0D6DC}" destId="{CA8A3D36-3395-43CC-BB52-F8E9516EB8BD}" srcOrd="1" destOrd="0" presId="urn:microsoft.com/office/officeart/2005/8/layout/chevron2"/>
    <dgm:cxn modelId="{3FC97AF8-3B53-45EA-9C4A-C1186E2DE0E2}" type="presParOf" srcId="{434D7A47-49B9-4593-AF59-482452A0D6DC}" destId="{C30108EE-BA16-4964-B542-12469500DA9E}" srcOrd="2" destOrd="0" presId="urn:microsoft.com/office/officeart/2005/8/layout/chevron2"/>
    <dgm:cxn modelId="{DFB35BA1-7296-4E0A-BE07-454266B32394}" type="presParOf" srcId="{C30108EE-BA16-4964-B542-12469500DA9E}" destId="{ECCC0A8B-8E98-4B1E-8BF1-9AFF6877176F}" srcOrd="0" destOrd="0" presId="urn:microsoft.com/office/officeart/2005/8/layout/chevron2"/>
    <dgm:cxn modelId="{D8BD79F9-1F0F-4071-A704-CC62BEEEC9D2}" type="presParOf" srcId="{C30108EE-BA16-4964-B542-12469500DA9E}" destId="{E27752BB-DA9C-41CF-A781-B17AFBA6BE81}" srcOrd="1" destOrd="0" presId="urn:microsoft.com/office/officeart/2005/8/layout/chevron2"/>
    <dgm:cxn modelId="{55F41749-DDAF-409C-AE15-8753D70263D7}" type="presParOf" srcId="{434D7A47-49B9-4593-AF59-482452A0D6DC}" destId="{6603F08C-A792-4C19-A926-166ADE856B50}" srcOrd="3" destOrd="0" presId="urn:microsoft.com/office/officeart/2005/8/layout/chevron2"/>
    <dgm:cxn modelId="{5E2D2D95-4CAE-4F22-B194-8D5F0716F948}" type="presParOf" srcId="{434D7A47-49B9-4593-AF59-482452A0D6DC}" destId="{587449CD-AD2D-4AE0-B3D1-9F61EF15C7B3}" srcOrd="4" destOrd="0" presId="urn:microsoft.com/office/officeart/2005/8/layout/chevron2"/>
    <dgm:cxn modelId="{86DB6C3E-604D-4F15-A393-393F82AFC221}" type="presParOf" srcId="{587449CD-AD2D-4AE0-B3D1-9F61EF15C7B3}" destId="{35111F00-93B4-4B49-A9D9-E16E302B9346}" srcOrd="0" destOrd="0" presId="urn:microsoft.com/office/officeart/2005/8/layout/chevron2"/>
    <dgm:cxn modelId="{33761A00-DB55-4B0B-8AC0-7F8159F762AC}" type="presParOf" srcId="{587449CD-AD2D-4AE0-B3D1-9F61EF15C7B3}" destId="{2FED39F4-2D49-41DA-92A1-8FEDC23D80D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65168-38E2-4A9D-A17E-60D92EEEC5ED}">
      <dsp:nvSpPr>
        <dsp:cNvPr id="0" name=""/>
        <dsp:cNvSpPr/>
      </dsp:nvSpPr>
      <dsp:spPr>
        <a:xfrm>
          <a:off x="879" y="0"/>
          <a:ext cx="2285441"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B Nazanin" panose="00000400000000000000" pitchFamily="2" charset="-78"/>
            </a:rPr>
            <a:t>سازمان توسعه یافته</a:t>
          </a:r>
          <a:endParaRPr lang="en-US" sz="2400" kern="1200" dirty="0">
            <a:cs typeface="B Nazanin" panose="00000400000000000000" pitchFamily="2" charset="-78"/>
          </a:endParaRPr>
        </a:p>
      </dsp:txBody>
      <dsp:txXfrm>
        <a:off x="879" y="0"/>
        <a:ext cx="2285441" cy="1303020"/>
      </dsp:txXfrm>
    </dsp:sp>
    <dsp:sp modelId="{DCBC562A-8CFF-4864-B797-8C60264146FD}">
      <dsp:nvSpPr>
        <dsp:cNvPr id="0" name=""/>
        <dsp:cNvSpPr/>
      </dsp:nvSpPr>
      <dsp:spPr>
        <a:xfrm>
          <a:off x="229423" y="1303020"/>
          <a:ext cx="1828353" cy="282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1">
            <a:lnSpc>
              <a:spcPct val="90000"/>
            </a:lnSpc>
            <a:spcBef>
              <a:spcPct val="0"/>
            </a:spcBef>
            <a:spcAft>
              <a:spcPct val="35000"/>
            </a:spcAft>
            <a:buNone/>
          </a:pPr>
          <a:r>
            <a:rPr lang="fa-IR" sz="1600" kern="1200" dirty="0">
              <a:cs typeface="B Nazanin" panose="00000400000000000000" pitchFamily="2" charset="-78"/>
            </a:rPr>
            <a:t>فرآیندهای کسب و کار برون سپاری شده</a:t>
          </a:r>
          <a:endParaRPr lang="en-US" sz="1600" kern="1200" dirty="0">
            <a:cs typeface="B Nazanin" panose="00000400000000000000" pitchFamily="2" charset="-78"/>
          </a:endParaRPr>
        </a:p>
      </dsp:txBody>
      <dsp:txXfrm>
        <a:off x="282974" y="1356571"/>
        <a:ext cx="1721251" cy="2716108"/>
      </dsp:txXfrm>
    </dsp:sp>
    <dsp:sp modelId="{35186DA2-2817-49B4-AA3A-6A70EACE1521}">
      <dsp:nvSpPr>
        <dsp:cNvPr id="0" name=""/>
        <dsp:cNvSpPr/>
      </dsp:nvSpPr>
      <dsp:spPr>
        <a:xfrm>
          <a:off x="2457729" y="0"/>
          <a:ext cx="2285441"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Nazanin" panose="00000400000000000000" pitchFamily="2" charset="-78"/>
            </a:rPr>
            <a:t>محیط داخل</a:t>
          </a:r>
          <a:endParaRPr lang="en-US" sz="3200" kern="1200" dirty="0">
            <a:cs typeface="B Nazanin" panose="00000400000000000000" pitchFamily="2" charset="-78"/>
          </a:endParaRPr>
        </a:p>
      </dsp:txBody>
      <dsp:txXfrm>
        <a:off x="2457729" y="0"/>
        <a:ext cx="2285441" cy="1303020"/>
      </dsp:txXfrm>
    </dsp:sp>
    <dsp:sp modelId="{2EA0519F-164A-45CE-A2B4-09FEEE67F2A3}">
      <dsp:nvSpPr>
        <dsp:cNvPr id="0" name=""/>
        <dsp:cNvSpPr/>
      </dsp:nvSpPr>
      <dsp:spPr>
        <a:xfrm>
          <a:off x="2686273" y="1303841"/>
          <a:ext cx="1828353" cy="5024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1">
            <a:lnSpc>
              <a:spcPct val="90000"/>
            </a:lnSpc>
            <a:spcBef>
              <a:spcPct val="0"/>
            </a:spcBef>
            <a:spcAft>
              <a:spcPct val="35000"/>
            </a:spcAft>
            <a:buNone/>
          </a:pPr>
          <a:r>
            <a:rPr lang="fa-IR" sz="1400" kern="1200" dirty="0">
              <a:cs typeface="B Nazanin" panose="00000400000000000000" pitchFamily="2" charset="-78"/>
            </a:rPr>
            <a:t>استراتژی کسب و کار و کنترل و نظارت</a:t>
          </a:r>
          <a:endParaRPr lang="en-US" sz="1400" kern="1200" dirty="0">
            <a:cs typeface="B Nazanin" panose="00000400000000000000" pitchFamily="2" charset="-78"/>
          </a:endParaRPr>
        </a:p>
      </dsp:txBody>
      <dsp:txXfrm>
        <a:off x="2700990" y="1318558"/>
        <a:ext cx="1798919" cy="473036"/>
      </dsp:txXfrm>
    </dsp:sp>
    <dsp:sp modelId="{A00A639F-6310-4050-B200-F26B17F4C35D}">
      <dsp:nvSpPr>
        <dsp:cNvPr id="0" name=""/>
        <dsp:cNvSpPr/>
      </dsp:nvSpPr>
      <dsp:spPr>
        <a:xfrm>
          <a:off x="2686273" y="1883615"/>
          <a:ext cx="1828353" cy="5024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1">
            <a:lnSpc>
              <a:spcPct val="90000"/>
            </a:lnSpc>
            <a:spcBef>
              <a:spcPct val="0"/>
            </a:spcBef>
            <a:spcAft>
              <a:spcPct val="35000"/>
            </a:spcAft>
            <a:buNone/>
          </a:pPr>
          <a:r>
            <a:rPr lang="fa-IR" sz="1400" kern="1200" dirty="0">
              <a:cs typeface="B Nazanin" panose="00000400000000000000" pitchFamily="2" charset="-78"/>
            </a:rPr>
            <a:t>تجربیات متخصصین </a:t>
          </a:r>
          <a:r>
            <a:rPr lang="en-US" sz="1400" kern="1200" dirty="0">
              <a:cs typeface="B Nazanin" panose="00000400000000000000" pitchFamily="2" charset="-78"/>
            </a:rPr>
            <a:t>BPM</a:t>
          </a:r>
        </a:p>
      </dsp:txBody>
      <dsp:txXfrm>
        <a:off x="2700990" y="1898332"/>
        <a:ext cx="1798919" cy="473036"/>
      </dsp:txXfrm>
    </dsp:sp>
    <dsp:sp modelId="{0809E80C-4977-4AAE-A55C-3B7497B67F94}">
      <dsp:nvSpPr>
        <dsp:cNvPr id="0" name=""/>
        <dsp:cNvSpPr/>
      </dsp:nvSpPr>
      <dsp:spPr>
        <a:xfrm>
          <a:off x="2686273" y="2463389"/>
          <a:ext cx="1828353" cy="5024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1">
            <a:lnSpc>
              <a:spcPct val="90000"/>
            </a:lnSpc>
            <a:spcBef>
              <a:spcPct val="0"/>
            </a:spcBef>
            <a:spcAft>
              <a:spcPct val="35000"/>
            </a:spcAft>
            <a:buNone/>
          </a:pPr>
          <a:r>
            <a:rPr lang="fa-IR" sz="1400" kern="1200" dirty="0">
              <a:cs typeface="B Nazanin" panose="00000400000000000000" pitchFamily="2" charset="-78"/>
            </a:rPr>
            <a:t>مدیریت فرایندها (هم درونی و هم برون سپاری شده)</a:t>
          </a:r>
          <a:endParaRPr lang="en-US" sz="1400" kern="1200" dirty="0">
            <a:cs typeface="B Nazanin" panose="00000400000000000000" pitchFamily="2" charset="-78"/>
          </a:endParaRPr>
        </a:p>
      </dsp:txBody>
      <dsp:txXfrm>
        <a:off x="2700990" y="2478106"/>
        <a:ext cx="1798919" cy="473036"/>
      </dsp:txXfrm>
    </dsp:sp>
    <dsp:sp modelId="{69EBE089-7E9A-4986-B3FE-9CD129E1BAE0}">
      <dsp:nvSpPr>
        <dsp:cNvPr id="0" name=""/>
        <dsp:cNvSpPr/>
      </dsp:nvSpPr>
      <dsp:spPr>
        <a:xfrm>
          <a:off x="2686273" y="3043163"/>
          <a:ext cx="1828353" cy="5024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a-IR" sz="1400" kern="1200" dirty="0">
              <a:cs typeface="B Nazanin" panose="00000400000000000000" pitchFamily="2" charset="-78"/>
            </a:rPr>
            <a:t>بستر نرم افزارها، داده و فناوری اطلاعات</a:t>
          </a:r>
          <a:endParaRPr lang="en-US" sz="1400" kern="1200" dirty="0">
            <a:cs typeface="B Nazanin" panose="00000400000000000000" pitchFamily="2" charset="-78"/>
          </a:endParaRPr>
        </a:p>
      </dsp:txBody>
      <dsp:txXfrm>
        <a:off x="2700990" y="3057880"/>
        <a:ext cx="1798919" cy="473036"/>
      </dsp:txXfrm>
    </dsp:sp>
    <dsp:sp modelId="{794BAECA-E94D-41D9-A506-09E811FC4B1B}">
      <dsp:nvSpPr>
        <dsp:cNvPr id="0" name=""/>
        <dsp:cNvSpPr/>
      </dsp:nvSpPr>
      <dsp:spPr>
        <a:xfrm>
          <a:off x="2686273" y="3622937"/>
          <a:ext cx="1828353" cy="5024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1">
            <a:lnSpc>
              <a:spcPct val="90000"/>
            </a:lnSpc>
            <a:spcBef>
              <a:spcPct val="0"/>
            </a:spcBef>
            <a:spcAft>
              <a:spcPct val="35000"/>
            </a:spcAft>
            <a:buNone/>
          </a:pPr>
          <a:r>
            <a:rPr lang="fa-IR" sz="1400" kern="1200" dirty="0">
              <a:cs typeface="B Nazanin" panose="00000400000000000000" pitchFamily="2" charset="-78"/>
            </a:rPr>
            <a:t>ارزش ها،باورها و اعتقادات رهبری و فرهنگی</a:t>
          </a:r>
          <a:endParaRPr lang="en-US" sz="1400" kern="1200" dirty="0">
            <a:cs typeface="B Nazanin" panose="00000400000000000000" pitchFamily="2" charset="-78"/>
          </a:endParaRPr>
        </a:p>
      </dsp:txBody>
      <dsp:txXfrm>
        <a:off x="2700990" y="3637654"/>
        <a:ext cx="1798919" cy="473036"/>
      </dsp:txXfrm>
    </dsp:sp>
    <dsp:sp modelId="{7693B3CA-A5ED-427B-87EA-EC6009E1BE87}">
      <dsp:nvSpPr>
        <dsp:cNvPr id="0" name=""/>
        <dsp:cNvSpPr/>
      </dsp:nvSpPr>
      <dsp:spPr>
        <a:xfrm>
          <a:off x="4914579" y="0"/>
          <a:ext cx="2285441"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Nazanin" panose="00000400000000000000" pitchFamily="2" charset="-78"/>
            </a:rPr>
            <a:t>محیط بیرونی</a:t>
          </a:r>
          <a:endParaRPr lang="en-US" sz="3200" kern="1200" dirty="0">
            <a:cs typeface="B Nazanin" panose="00000400000000000000" pitchFamily="2" charset="-78"/>
          </a:endParaRPr>
        </a:p>
      </dsp:txBody>
      <dsp:txXfrm>
        <a:off x="4914579" y="0"/>
        <a:ext cx="2285441" cy="1303020"/>
      </dsp:txXfrm>
    </dsp:sp>
    <dsp:sp modelId="{A2A6A600-22D4-4596-A9C3-A75F30636B9C}">
      <dsp:nvSpPr>
        <dsp:cNvPr id="0" name=""/>
        <dsp:cNvSpPr/>
      </dsp:nvSpPr>
      <dsp:spPr>
        <a:xfrm>
          <a:off x="5143123" y="1303391"/>
          <a:ext cx="1828353"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1">
            <a:lnSpc>
              <a:spcPct val="90000"/>
            </a:lnSpc>
            <a:spcBef>
              <a:spcPct val="0"/>
            </a:spcBef>
            <a:spcAft>
              <a:spcPct val="35000"/>
            </a:spcAft>
            <a:buNone/>
          </a:pPr>
          <a:r>
            <a:rPr lang="fa-IR" sz="1600" kern="1200" dirty="0">
              <a:cs typeface="B Nazanin" panose="00000400000000000000" pitchFamily="2" charset="-78"/>
            </a:rPr>
            <a:t>محیط سازمان های وابسته</a:t>
          </a:r>
          <a:endParaRPr lang="en-US" sz="1600" kern="1200" dirty="0">
            <a:cs typeface="B Nazanin" panose="00000400000000000000" pitchFamily="2" charset="-78"/>
          </a:endParaRPr>
        </a:p>
      </dsp:txBody>
      <dsp:txXfrm>
        <a:off x="5168115" y="1328383"/>
        <a:ext cx="1778369" cy="803320"/>
      </dsp:txXfrm>
    </dsp:sp>
    <dsp:sp modelId="{7B32C4C5-ED3A-42DA-877C-7D172E048335}">
      <dsp:nvSpPr>
        <dsp:cNvPr id="0" name=""/>
        <dsp:cNvSpPr/>
      </dsp:nvSpPr>
      <dsp:spPr>
        <a:xfrm>
          <a:off x="5143123" y="2287972"/>
          <a:ext cx="1828353"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1">
            <a:lnSpc>
              <a:spcPct val="90000"/>
            </a:lnSpc>
            <a:spcBef>
              <a:spcPct val="0"/>
            </a:spcBef>
            <a:spcAft>
              <a:spcPct val="35000"/>
            </a:spcAft>
            <a:buNone/>
          </a:pPr>
          <a:r>
            <a:rPr lang="fa-IR" sz="1600" kern="1200" dirty="0">
              <a:cs typeface="B Nazanin" panose="00000400000000000000" pitchFamily="2" charset="-78"/>
            </a:rPr>
            <a:t>عوامل تاثیر گذار بر </a:t>
          </a:r>
          <a:r>
            <a:rPr lang="en-US" sz="1600" kern="1200" dirty="0">
              <a:cs typeface="B Nazanin" panose="00000400000000000000" pitchFamily="2" charset="-78"/>
            </a:rPr>
            <a:t>BPM</a:t>
          </a:r>
        </a:p>
      </dsp:txBody>
      <dsp:txXfrm>
        <a:off x="5168115" y="2312964"/>
        <a:ext cx="1778369" cy="803320"/>
      </dsp:txXfrm>
    </dsp:sp>
    <dsp:sp modelId="{85FD401D-AF69-4E94-A5B8-20D012A9849D}">
      <dsp:nvSpPr>
        <dsp:cNvPr id="0" name=""/>
        <dsp:cNvSpPr/>
      </dsp:nvSpPr>
      <dsp:spPr>
        <a:xfrm>
          <a:off x="5143123" y="3272554"/>
          <a:ext cx="1828353"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1">
            <a:lnSpc>
              <a:spcPct val="90000"/>
            </a:lnSpc>
            <a:spcBef>
              <a:spcPct val="0"/>
            </a:spcBef>
            <a:spcAft>
              <a:spcPct val="35000"/>
            </a:spcAft>
            <a:buNone/>
          </a:pPr>
          <a:r>
            <a:rPr lang="fa-IR" sz="1600" kern="1200" dirty="0">
              <a:cs typeface="B Nazanin" panose="00000400000000000000" pitchFamily="2" charset="-78"/>
            </a:rPr>
            <a:t>برنامه های توسعه حرفه ای</a:t>
          </a:r>
          <a:endParaRPr lang="en-US" sz="1600" kern="1200" dirty="0">
            <a:cs typeface="B Nazanin" panose="00000400000000000000" pitchFamily="2" charset="-78"/>
          </a:endParaRPr>
        </a:p>
      </dsp:txBody>
      <dsp:txXfrm>
        <a:off x="5168115" y="3297546"/>
        <a:ext cx="1778369" cy="803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6E481-FB72-41EE-B4C8-6E5AE31191FD}">
      <dsp:nvSpPr>
        <dsp:cNvPr id="0" name=""/>
        <dsp:cNvSpPr/>
      </dsp:nvSpPr>
      <dsp:spPr>
        <a:xfrm>
          <a:off x="2886688" y="313"/>
          <a:ext cx="1427522" cy="9278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مدل سازی</a:t>
          </a:r>
          <a:endParaRPr lang="en-US" sz="2500" kern="1200" dirty="0">
            <a:cs typeface="B Nazanin" panose="00000400000000000000" pitchFamily="2" charset="-78"/>
          </a:endParaRPr>
        </a:p>
      </dsp:txBody>
      <dsp:txXfrm>
        <a:off x="2931984" y="45609"/>
        <a:ext cx="1336930" cy="837297"/>
      </dsp:txXfrm>
    </dsp:sp>
    <dsp:sp modelId="{5F29EDA0-720D-4278-86F0-0F13514004FF}">
      <dsp:nvSpPr>
        <dsp:cNvPr id="0" name=""/>
        <dsp:cNvSpPr/>
      </dsp:nvSpPr>
      <dsp:spPr>
        <a:xfrm>
          <a:off x="1746686" y="464257"/>
          <a:ext cx="3707526" cy="3707526"/>
        </a:xfrm>
        <a:custGeom>
          <a:avLst/>
          <a:gdLst/>
          <a:ahLst/>
          <a:cxnLst/>
          <a:rect l="0" t="0" r="0" b="0"/>
          <a:pathLst>
            <a:path>
              <a:moveTo>
                <a:pt x="2758749" y="235913"/>
              </a:moveTo>
              <a:arcTo wR="1853763" hR="1853763" stAng="17953296" swAng="121176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890A8B-E745-408D-AC90-17740FB3971F}">
      <dsp:nvSpPr>
        <dsp:cNvPr id="0" name=""/>
        <dsp:cNvSpPr/>
      </dsp:nvSpPr>
      <dsp:spPr>
        <a:xfrm>
          <a:off x="4649722" y="1281231"/>
          <a:ext cx="1427522" cy="927889"/>
        </a:xfrm>
        <a:prstGeom prst="roundRect">
          <a:avLst/>
        </a:prstGeom>
        <a:solidFill>
          <a:schemeClr val="accent5">
            <a:hueOff val="-2829520"/>
            <a:satOff val="-8142"/>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پیاده سازی</a:t>
          </a:r>
          <a:endParaRPr lang="en-US" sz="2500" kern="1200" dirty="0">
            <a:cs typeface="B Nazanin" panose="00000400000000000000" pitchFamily="2" charset="-78"/>
          </a:endParaRPr>
        </a:p>
      </dsp:txBody>
      <dsp:txXfrm>
        <a:off x="4695018" y="1326527"/>
        <a:ext cx="1336930" cy="837297"/>
      </dsp:txXfrm>
    </dsp:sp>
    <dsp:sp modelId="{9AEB9558-E5ED-4010-BC5F-75784C6D5946}">
      <dsp:nvSpPr>
        <dsp:cNvPr id="0" name=""/>
        <dsp:cNvSpPr/>
      </dsp:nvSpPr>
      <dsp:spPr>
        <a:xfrm>
          <a:off x="1746686" y="464257"/>
          <a:ext cx="3707526" cy="3707526"/>
        </a:xfrm>
        <a:custGeom>
          <a:avLst/>
          <a:gdLst/>
          <a:ahLst/>
          <a:cxnLst/>
          <a:rect l="0" t="0" r="0" b="0"/>
          <a:pathLst>
            <a:path>
              <a:moveTo>
                <a:pt x="3703082" y="1982047"/>
              </a:moveTo>
              <a:arcTo wR="1853763" hR="1853763" stAng="21838089" swAng="1359898"/>
            </a:path>
          </a:pathLst>
        </a:custGeom>
        <a:noFill/>
        <a:ln w="6350" cap="flat" cmpd="sng" algn="ctr">
          <a:solidFill>
            <a:schemeClr val="accent5">
              <a:hueOff val="-2829520"/>
              <a:satOff val="-8142"/>
              <a:lumOff val="-35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43988E-97B1-4F58-A3EC-8C113330BF20}">
      <dsp:nvSpPr>
        <dsp:cNvPr id="0" name=""/>
        <dsp:cNvSpPr/>
      </dsp:nvSpPr>
      <dsp:spPr>
        <a:xfrm>
          <a:off x="3976303" y="3353802"/>
          <a:ext cx="1427522" cy="927889"/>
        </a:xfrm>
        <a:prstGeom prst="roundRect">
          <a:avLst/>
        </a:prstGeom>
        <a:solidFill>
          <a:schemeClr val="accent5">
            <a:hueOff val="-5659040"/>
            <a:satOff val="-16284"/>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اجرا</a:t>
          </a:r>
          <a:endParaRPr lang="en-US" sz="2500" kern="1200" dirty="0">
            <a:cs typeface="B Nazanin" panose="00000400000000000000" pitchFamily="2" charset="-78"/>
          </a:endParaRPr>
        </a:p>
      </dsp:txBody>
      <dsp:txXfrm>
        <a:off x="4021599" y="3399098"/>
        <a:ext cx="1336930" cy="837297"/>
      </dsp:txXfrm>
    </dsp:sp>
    <dsp:sp modelId="{6F603C59-855F-45CD-9BCA-A0E0EC6FF17E}">
      <dsp:nvSpPr>
        <dsp:cNvPr id="0" name=""/>
        <dsp:cNvSpPr/>
      </dsp:nvSpPr>
      <dsp:spPr>
        <a:xfrm>
          <a:off x="1746686" y="464257"/>
          <a:ext cx="3707526" cy="3707526"/>
        </a:xfrm>
        <a:custGeom>
          <a:avLst/>
          <a:gdLst/>
          <a:ahLst/>
          <a:cxnLst/>
          <a:rect l="0" t="0" r="0" b="0"/>
          <a:pathLst>
            <a:path>
              <a:moveTo>
                <a:pt x="2081323" y="3693506"/>
              </a:moveTo>
              <a:arcTo wR="1853763" hR="1853763" stAng="4976929" swAng="846143"/>
            </a:path>
          </a:pathLst>
        </a:custGeom>
        <a:noFill/>
        <a:ln w="6350" cap="flat" cmpd="sng" algn="ctr">
          <a:solidFill>
            <a:schemeClr val="accent5">
              <a:hueOff val="-5659040"/>
              <a:satOff val="-16284"/>
              <a:lumOff val="-705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F92A8B9-C774-44C2-8921-B2344D462146}">
      <dsp:nvSpPr>
        <dsp:cNvPr id="0" name=""/>
        <dsp:cNvSpPr/>
      </dsp:nvSpPr>
      <dsp:spPr>
        <a:xfrm>
          <a:off x="1797074" y="3353802"/>
          <a:ext cx="1427522" cy="927889"/>
        </a:xfrm>
        <a:prstGeom prst="roundRect">
          <a:avLst/>
        </a:prstGeom>
        <a:solidFill>
          <a:schemeClr val="accent5">
            <a:hueOff val="-8488561"/>
            <a:satOff val="-24427"/>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نظارت</a:t>
          </a:r>
          <a:endParaRPr lang="en-US" sz="2500" kern="1200" dirty="0">
            <a:cs typeface="B Nazanin" panose="00000400000000000000" pitchFamily="2" charset="-78"/>
          </a:endParaRPr>
        </a:p>
      </dsp:txBody>
      <dsp:txXfrm>
        <a:off x="1842370" y="3399098"/>
        <a:ext cx="1336930" cy="837297"/>
      </dsp:txXfrm>
    </dsp:sp>
    <dsp:sp modelId="{15EF5824-B7E5-481B-B19E-76D947C24F67}">
      <dsp:nvSpPr>
        <dsp:cNvPr id="0" name=""/>
        <dsp:cNvSpPr/>
      </dsp:nvSpPr>
      <dsp:spPr>
        <a:xfrm>
          <a:off x="1746686" y="464257"/>
          <a:ext cx="3707526" cy="3707526"/>
        </a:xfrm>
        <a:custGeom>
          <a:avLst/>
          <a:gdLst/>
          <a:ahLst/>
          <a:cxnLst/>
          <a:rect l="0" t="0" r="0" b="0"/>
          <a:pathLst>
            <a:path>
              <a:moveTo>
                <a:pt x="196693" y="2684760"/>
              </a:moveTo>
              <a:arcTo wR="1853763" hR="1853763" stAng="9202013" swAng="1359898"/>
            </a:path>
          </a:pathLst>
        </a:custGeom>
        <a:noFill/>
        <a:ln w="6350" cap="flat" cmpd="sng" algn="ctr">
          <a:solidFill>
            <a:schemeClr val="accent5">
              <a:hueOff val="-8488561"/>
              <a:satOff val="-24427"/>
              <a:lumOff val="-10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70B4F8B-3A63-4756-A464-52B7E931A53A}">
      <dsp:nvSpPr>
        <dsp:cNvPr id="0" name=""/>
        <dsp:cNvSpPr/>
      </dsp:nvSpPr>
      <dsp:spPr>
        <a:xfrm>
          <a:off x="1123655" y="1281231"/>
          <a:ext cx="1427522" cy="927889"/>
        </a:xfrm>
        <a:prstGeom prst="roundRect">
          <a:avLst/>
        </a:prstGeom>
        <a:solidFill>
          <a:schemeClr val="accent5">
            <a:hueOff val="-11318080"/>
            <a:satOff val="-32569"/>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بهینه سازی</a:t>
          </a:r>
          <a:endParaRPr lang="en-US" sz="2500" kern="1200" dirty="0">
            <a:cs typeface="B Nazanin" panose="00000400000000000000" pitchFamily="2" charset="-78"/>
          </a:endParaRPr>
        </a:p>
      </dsp:txBody>
      <dsp:txXfrm>
        <a:off x="1168951" y="1326527"/>
        <a:ext cx="1336930" cy="837297"/>
      </dsp:txXfrm>
    </dsp:sp>
    <dsp:sp modelId="{3A112516-783C-4B87-AA9F-E9D5C62D9079}">
      <dsp:nvSpPr>
        <dsp:cNvPr id="0" name=""/>
        <dsp:cNvSpPr/>
      </dsp:nvSpPr>
      <dsp:spPr>
        <a:xfrm>
          <a:off x="1746686" y="464257"/>
          <a:ext cx="3707526" cy="3707526"/>
        </a:xfrm>
        <a:custGeom>
          <a:avLst/>
          <a:gdLst/>
          <a:ahLst/>
          <a:cxnLst/>
          <a:rect l="0" t="0" r="0" b="0"/>
          <a:pathLst>
            <a:path>
              <a:moveTo>
                <a:pt x="445883" y="647814"/>
              </a:moveTo>
              <a:arcTo wR="1853763" hR="1853763" stAng="13234944" swAng="1211760"/>
            </a:path>
          </a:pathLst>
        </a:custGeom>
        <a:noFill/>
        <a:ln w="6350" cap="flat" cmpd="sng" algn="ctr">
          <a:solidFill>
            <a:schemeClr val="accent5">
              <a:hueOff val="-11318080"/>
              <a:satOff val="-32569"/>
              <a:lumOff val="-1411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6E481-FB72-41EE-B4C8-6E5AE31191FD}">
      <dsp:nvSpPr>
        <dsp:cNvPr id="0" name=""/>
        <dsp:cNvSpPr/>
      </dsp:nvSpPr>
      <dsp:spPr>
        <a:xfrm>
          <a:off x="2886688" y="313"/>
          <a:ext cx="1427522" cy="9278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مدل سازی</a:t>
          </a:r>
          <a:endParaRPr lang="en-US" sz="2500" kern="1200" dirty="0">
            <a:cs typeface="B Nazanin" panose="00000400000000000000" pitchFamily="2" charset="-78"/>
          </a:endParaRPr>
        </a:p>
      </dsp:txBody>
      <dsp:txXfrm>
        <a:off x="2931984" y="45609"/>
        <a:ext cx="1336930" cy="837297"/>
      </dsp:txXfrm>
    </dsp:sp>
    <dsp:sp modelId="{5F29EDA0-720D-4278-86F0-0F13514004FF}">
      <dsp:nvSpPr>
        <dsp:cNvPr id="0" name=""/>
        <dsp:cNvSpPr/>
      </dsp:nvSpPr>
      <dsp:spPr>
        <a:xfrm>
          <a:off x="1746686" y="464257"/>
          <a:ext cx="3707526" cy="3707526"/>
        </a:xfrm>
        <a:custGeom>
          <a:avLst/>
          <a:gdLst/>
          <a:ahLst/>
          <a:cxnLst/>
          <a:rect l="0" t="0" r="0" b="0"/>
          <a:pathLst>
            <a:path>
              <a:moveTo>
                <a:pt x="2758749" y="235913"/>
              </a:moveTo>
              <a:arcTo wR="1853763" hR="1853763" stAng="17953296" swAng="121176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890A8B-E745-408D-AC90-17740FB3971F}">
      <dsp:nvSpPr>
        <dsp:cNvPr id="0" name=""/>
        <dsp:cNvSpPr/>
      </dsp:nvSpPr>
      <dsp:spPr>
        <a:xfrm>
          <a:off x="4649722" y="1281231"/>
          <a:ext cx="1427522" cy="92788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پیاده سازی</a:t>
          </a:r>
          <a:endParaRPr lang="en-US" sz="2500" kern="1200" dirty="0">
            <a:cs typeface="B Nazanin" panose="00000400000000000000" pitchFamily="2" charset="-78"/>
          </a:endParaRPr>
        </a:p>
      </dsp:txBody>
      <dsp:txXfrm>
        <a:off x="4695018" y="1326527"/>
        <a:ext cx="1336930" cy="837297"/>
      </dsp:txXfrm>
    </dsp:sp>
    <dsp:sp modelId="{9AEB9558-E5ED-4010-BC5F-75784C6D5946}">
      <dsp:nvSpPr>
        <dsp:cNvPr id="0" name=""/>
        <dsp:cNvSpPr/>
      </dsp:nvSpPr>
      <dsp:spPr>
        <a:xfrm>
          <a:off x="1746686" y="464257"/>
          <a:ext cx="3707526" cy="3707526"/>
        </a:xfrm>
        <a:custGeom>
          <a:avLst/>
          <a:gdLst/>
          <a:ahLst/>
          <a:cxnLst/>
          <a:rect l="0" t="0" r="0" b="0"/>
          <a:pathLst>
            <a:path>
              <a:moveTo>
                <a:pt x="3703082" y="1982047"/>
              </a:moveTo>
              <a:arcTo wR="1853763" hR="1853763" stAng="21838089" swAng="1359898"/>
            </a:path>
          </a:pathLst>
        </a:custGeom>
        <a:noFill/>
        <a:ln w="6350" cap="flat" cmpd="sng" algn="ctr">
          <a:solidFill>
            <a:schemeClr val="accent5">
              <a:hueOff val="-2829520"/>
              <a:satOff val="-8142"/>
              <a:lumOff val="-35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43988E-97B1-4F58-A3EC-8C113330BF20}">
      <dsp:nvSpPr>
        <dsp:cNvPr id="0" name=""/>
        <dsp:cNvSpPr/>
      </dsp:nvSpPr>
      <dsp:spPr>
        <a:xfrm>
          <a:off x="3976303" y="3353802"/>
          <a:ext cx="1427522" cy="92788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اجرا</a:t>
          </a:r>
          <a:endParaRPr lang="en-US" sz="2500" kern="1200" dirty="0">
            <a:cs typeface="B Nazanin" panose="00000400000000000000" pitchFamily="2" charset="-78"/>
          </a:endParaRPr>
        </a:p>
      </dsp:txBody>
      <dsp:txXfrm>
        <a:off x="4021599" y="3399098"/>
        <a:ext cx="1336930" cy="837297"/>
      </dsp:txXfrm>
    </dsp:sp>
    <dsp:sp modelId="{6F603C59-855F-45CD-9BCA-A0E0EC6FF17E}">
      <dsp:nvSpPr>
        <dsp:cNvPr id="0" name=""/>
        <dsp:cNvSpPr/>
      </dsp:nvSpPr>
      <dsp:spPr>
        <a:xfrm>
          <a:off x="1746686" y="464257"/>
          <a:ext cx="3707526" cy="3707526"/>
        </a:xfrm>
        <a:custGeom>
          <a:avLst/>
          <a:gdLst/>
          <a:ahLst/>
          <a:cxnLst/>
          <a:rect l="0" t="0" r="0" b="0"/>
          <a:pathLst>
            <a:path>
              <a:moveTo>
                <a:pt x="2081323" y="3693506"/>
              </a:moveTo>
              <a:arcTo wR="1853763" hR="1853763" stAng="4976929" swAng="846143"/>
            </a:path>
          </a:pathLst>
        </a:custGeom>
        <a:noFill/>
        <a:ln w="6350" cap="flat" cmpd="sng" algn="ctr">
          <a:solidFill>
            <a:schemeClr val="accent5">
              <a:hueOff val="-5659040"/>
              <a:satOff val="-16284"/>
              <a:lumOff val="-705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F92A8B9-C774-44C2-8921-B2344D462146}">
      <dsp:nvSpPr>
        <dsp:cNvPr id="0" name=""/>
        <dsp:cNvSpPr/>
      </dsp:nvSpPr>
      <dsp:spPr>
        <a:xfrm>
          <a:off x="1797074" y="3353802"/>
          <a:ext cx="1427522" cy="92788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نظارت</a:t>
          </a:r>
          <a:endParaRPr lang="en-US" sz="2500" kern="1200" dirty="0">
            <a:cs typeface="B Nazanin" panose="00000400000000000000" pitchFamily="2" charset="-78"/>
          </a:endParaRPr>
        </a:p>
      </dsp:txBody>
      <dsp:txXfrm>
        <a:off x="1842370" y="3399098"/>
        <a:ext cx="1336930" cy="837297"/>
      </dsp:txXfrm>
    </dsp:sp>
    <dsp:sp modelId="{15EF5824-B7E5-481B-B19E-76D947C24F67}">
      <dsp:nvSpPr>
        <dsp:cNvPr id="0" name=""/>
        <dsp:cNvSpPr/>
      </dsp:nvSpPr>
      <dsp:spPr>
        <a:xfrm>
          <a:off x="1746686" y="464257"/>
          <a:ext cx="3707526" cy="3707526"/>
        </a:xfrm>
        <a:custGeom>
          <a:avLst/>
          <a:gdLst/>
          <a:ahLst/>
          <a:cxnLst/>
          <a:rect l="0" t="0" r="0" b="0"/>
          <a:pathLst>
            <a:path>
              <a:moveTo>
                <a:pt x="196693" y="2684760"/>
              </a:moveTo>
              <a:arcTo wR="1853763" hR="1853763" stAng="9202013" swAng="1359898"/>
            </a:path>
          </a:pathLst>
        </a:custGeom>
        <a:noFill/>
        <a:ln w="6350" cap="flat" cmpd="sng" algn="ctr">
          <a:solidFill>
            <a:schemeClr val="accent5">
              <a:hueOff val="-8488561"/>
              <a:satOff val="-24427"/>
              <a:lumOff val="-10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70B4F8B-3A63-4756-A464-52B7E931A53A}">
      <dsp:nvSpPr>
        <dsp:cNvPr id="0" name=""/>
        <dsp:cNvSpPr/>
      </dsp:nvSpPr>
      <dsp:spPr>
        <a:xfrm>
          <a:off x="1123655" y="1281231"/>
          <a:ext cx="1427522" cy="92788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بهینه سازی</a:t>
          </a:r>
          <a:endParaRPr lang="en-US" sz="2500" kern="1200" dirty="0">
            <a:cs typeface="B Nazanin" panose="00000400000000000000" pitchFamily="2" charset="-78"/>
          </a:endParaRPr>
        </a:p>
      </dsp:txBody>
      <dsp:txXfrm>
        <a:off x="1168951" y="1326527"/>
        <a:ext cx="1336930" cy="837297"/>
      </dsp:txXfrm>
    </dsp:sp>
    <dsp:sp modelId="{3A112516-783C-4B87-AA9F-E9D5C62D9079}">
      <dsp:nvSpPr>
        <dsp:cNvPr id="0" name=""/>
        <dsp:cNvSpPr/>
      </dsp:nvSpPr>
      <dsp:spPr>
        <a:xfrm>
          <a:off x="1746686" y="464257"/>
          <a:ext cx="3707526" cy="3707526"/>
        </a:xfrm>
        <a:custGeom>
          <a:avLst/>
          <a:gdLst/>
          <a:ahLst/>
          <a:cxnLst/>
          <a:rect l="0" t="0" r="0" b="0"/>
          <a:pathLst>
            <a:path>
              <a:moveTo>
                <a:pt x="445883" y="647814"/>
              </a:moveTo>
              <a:arcTo wR="1853763" hR="1853763" stAng="13234944" swAng="1211760"/>
            </a:path>
          </a:pathLst>
        </a:custGeom>
        <a:noFill/>
        <a:ln w="6350" cap="flat" cmpd="sng" algn="ctr">
          <a:solidFill>
            <a:schemeClr val="accent5">
              <a:hueOff val="-11318080"/>
              <a:satOff val="-32569"/>
              <a:lumOff val="-1411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6E481-FB72-41EE-B4C8-6E5AE31191FD}">
      <dsp:nvSpPr>
        <dsp:cNvPr id="0" name=""/>
        <dsp:cNvSpPr/>
      </dsp:nvSpPr>
      <dsp:spPr>
        <a:xfrm>
          <a:off x="2886688" y="313"/>
          <a:ext cx="1427522" cy="92788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مدل سازی</a:t>
          </a:r>
          <a:endParaRPr lang="en-US" sz="2500" kern="1200" dirty="0">
            <a:cs typeface="B Nazanin" panose="00000400000000000000" pitchFamily="2" charset="-78"/>
          </a:endParaRPr>
        </a:p>
      </dsp:txBody>
      <dsp:txXfrm>
        <a:off x="2931984" y="45609"/>
        <a:ext cx="1336930" cy="837297"/>
      </dsp:txXfrm>
    </dsp:sp>
    <dsp:sp modelId="{5F29EDA0-720D-4278-86F0-0F13514004FF}">
      <dsp:nvSpPr>
        <dsp:cNvPr id="0" name=""/>
        <dsp:cNvSpPr/>
      </dsp:nvSpPr>
      <dsp:spPr>
        <a:xfrm>
          <a:off x="1746686" y="464257"/>
          <a:ext cx="3707526" cy="3707526"/>
        </a:xfrm>
        <a:custGeom>
          <a:avLst/>
          <a:gdLst/>
          <a:ahLst/>
          <a:cxnLst/>
          <a:rect l="0" t="0" r="0" b="0"/>
          <a:pathLst>
            <a:path>
              <a:moveTo>
                <a:pt x="2758749" y="235913"/>
              </a:moveTo>
              <a:arcTo wR="1853763" hR="1853763" stAng="17953296" swAng="121176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890A8B-E745-408D-AC90-17740FB3971F}">
      <dsp:nvSpPr>
        <dsp:cNvPr id="0" name=""/>
        <dsp:cNvSpPr/>
      </dsp:nvSpPr>
      <dsp:spPr>
        <a:xfrm>
          <a:off x="4649722" y="1281231"/>
          <a:ext cx="1427522" cy="927889"/>
        </a:xfrm>
        <a:prstGeom prst="roundRect">
          <a:avLst/>
        </a:prstGeom>
        <a:solidFill>
          <a:schemeClr val="accent5">
            <a:hueOff val="-2829520"/>
            <a:satOff val="-8142"/>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پیاده سازی</a:t>
          </a:r>
          <a:endParaRPr lang="en-US" sz="2500" kern="1200" dirty="0">
            <a:cs typeface="B Nazanin" panose="00000400000000000000" pitchFamily="2" charset="-78"/>
          </a:endParaRPr>
        </a:p>
      </dsp:txBody>
      <dsp:txXfrm>
        <a:off x="4695018" y="1326527"/>
        <a:ext cx="1336930" cy="837297"/>
      </dsp:txXfrm>
    </dsp:sp>
    <dsp:sp modelId="{9AEB9558-E5ED-4010-BC5F-75784C6D5946}">
      <dsp:nvSpPr>
        <dsp:cNvPr id="0" name=""/>
        <dsp:cNvSpPr/>
      </dsp:nvSpPr>
      <dsp:spPr>
        <a:xfrm>
          <a:off x="1746686" y="464257"/>
          <a:ext cx="3707526" cy="3707526"/>
        </a:xfrm>
        <a:custGeom>
          <a:avLst/>
          <a:gdLst/>
          <a:ahLst/>
          <a:cxnLst/>
          <a:rect l="0" t="0" r="0" b="0"/>
          <a:pathLst>
            <a:path>
              <a:moveTo>
                <a:pt x="3703082" y="1982047"/>
              </a:moveTo>
              <a:arcTo wR="1853763" hR="1853763" stAng="21838089" swAng="1359898"/>
            </a:path>
          </a:pathLst>
        </a:custGeom>
        <a:noFill/>
        <a:ln w="6350" cap="flat" cmpd="sng" algn="ctr">
          <a:solidFill>
            <a:schemeClr val="accent5">
              <a:hueOff val="-2829520"/>
              <a:satOff val="-8142"/>
              <a:lumOff val="-35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43988E-97B1-4F58-A3EC-8C113330BF20}">
      <dsp:nvSpPr>
        <dsp:cNvPr id="0" name=""/>
        <dsp:cNvSpPr/>
      </dsp:nvSpPr>
      <dsp:spPr>
        <a:xfrm>
          <a:off x="3976303" y="3353802"/>
          <a:ext cx="1427522" cy="92788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اجرا</a:t>
          </a:r>
          <a:endParaRPr lang="en-US" sz="2500" kern="1200" dirty="0">
            <a:cs typeface="B Nazanin" panose="00000400000000000000" pitchFamily="2" charset="-78"/>
          </a:endParaRPr>
        </a:p>
      </dsp:txBody>
      <dsp:txXfrm>
        <a:off x="4021599" y="3399098"/>
        <a:ext cx="1336930" cy="837297"/>
      </dsp:txXfrm>
    </dsp:sp>
    <dsp:sp modelId="{6F603C59-855F-45CD-9BCA-A0E0EC6FF17E}">
      <dsp:nvSpPr>
        <dsp:cNvPr id="0" name=""/>
        <dsp:cNvSpPr/>
      </dsp:nvSpPr>
      <dsp:spPr>
        <a:xfrm>
          <a:off x="1746686" y="464257"/>
          <a:ext cx="3707526" cy="3707526"/>
        </a:xfrm>
        <a:custGeom>
          <a:avLst/>
          <a:gdLst/>
          <a:ahLst/>
          <a:cxnLst/>
          <a:rect l="0" t="0" r="0" b="0"/>
          <a:pathLst>
            <a:path>
              <a:moveTo>
                <a:pt x="2081323" y="3693506"/>
              </a:moveTo>
              <a:arcTo wR="1853763" hR="1853763" stAng="4976929" swAng="846143"/>
            </a:path>
          </a:pathLst>
        </a:custGeom>
        <a:noFill/>
        <a:ln w="6350" cap="flat" cmpd="sng" algn="ctr">
          <a:solidFill>
            <a:schemeClr val="accent5">
              <a:hueOff val="-5659040"/>
              <a:satOff val="-16284"/>
              <a:lumOff val="-705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F92A8B9-C774-44C2-8921-B2344D462146}">
      <dsp:nvSpPr>
        <dsp:cNvPr id="0" name=""/>
        <dsp:cNvSpPr/>
      </dsp:nvSpPr>
      <dsp:spPr>
        <a:xfrm>
          <a:off x="1797074" y="3353802"/>
          <a:ext cx="1427522" cy="92788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نظارت</a:t>
          </a:r>
          <a:endParaRPr lang="en-US" sz="2500" kern="1200" dirty="0">
            <a:cs typeface="B Nazanin" panose="00000400000000000000" pitchFamily="2" charset="-78"/>
          </a:endParaRPr>
        </a:p>
      </dsp:txBody>
      <dsp:txXfrm>
        <a:off x="1842370" y="3399098"/>
        <a:ext cx="1336930" cy="837297"/>
      </dsp:txXfrm>
    </dsp:sp>
    <dsp:sp modelId="{15EF5824-B7E5-481B-B19E-76D947C24F67}">
      <dsp:nvSpPr>
        <dsp:cNvPr id="0" name=""/>
        <dsp:cNvSpPr/>
      </dsp:nvSpPr>
      <dsp:spPr>
        <a:xfrm>
          <a:off x="1746686" y="464257"/>
          <a:ext cx="3707526" cy="3707526"/>
        </a:xfrm>
        <a:custGeom>
          <a:avLst/>
          <a:gdLst/>
          <a:ahLst/>
          <a:cxnLst/>
          <a:rect l="0" t="0" r="0" b="0"/>
          <a:pathLst>
            <a:path>
              <a:moveTo>
                <a:pt x="196693" y="2684760"/>
              </a:moveTo>
              <a:arcTo wR="1853763" hR="1853763" stAng="9202013" swAng="1359898"/>
            </a:path>
          </a:pathLst>
        </a:custGeom>
        <a:noFill/>
        <a:ln w="6350" cap="flat" cmpd="sng" algn="ctr">
          <a:solidFill>
            <a:schemeClr val="accent5">
              <a:hueOff val="-8488561"/>
              <a:satOff val="-24427"/>
              <a:lumOff val="-10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70B4F8B-3A63-4756-A464-52B7E931A53A}">
      <dsp:nvSpPr>
        <dsp:cNvPr id="0" name=""/>
        <dsp:cNvSpPr/>
      </dsp:nvSpPr>
      <dsp:spPr>
        <a:xfrm>
          <a:off x="1123655" y="1281231"/>
          <a:ext cx="1427522" cy="92788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بهینه سازی</a:t>
          </a:r>
          <a:endParaRPr lang="en-US" sz="2500" kern="1200" dirty="0">
            <a:cs typeface="B Nazanin" panose="00000400000000000000" pitchFamily="2" charset="-78"/>
          </a:endParaRPr>
        </a:p>
      </dsp:txBody>
      <dsp:txXfrm>
        <a:off x="1168951" y="1326527"/>
        <a:ext cx="1336930" cy="837297"/>
      </dsp:txXfrm>
    </dsp:sp>
    <dsp:sp modelId="{3A112516-783C-4B87-AA9F-E9D5C62D9079}">
      <dsp:nvSpPr>
        <dsp:cNvPr id="0" name=""/>
        <dsp:cNvSpPr/>
      </dsp:nvSpPr>
      <dsp:spPr>
        <a:xfrm>
          <a:off x="1746686" y="464257"/>
          <a:ext cx="3707526" cy="3707526"/>
        </a:xfrm>
        <a:custGeom>
          <a:avLst/>
          <a:gdLst/>
          <a:ahLst/>
          <a:cxnLst/>
          <a:rect l="0" t="0" r="0" b="0"/>
          <a:pathLst>
            <a:path>
              <a:moveTo>
                <a:pt x="445883" y="647814"/>
              </a:moveTo>
              <a:arcTo wR="1853763" hR="1853763" stAng="13234944" swAng="1211760"/>
            </a:path>
          </a:pathLst>
        </a:custGeom>
        <a:noFill/>
        <a:ln w="6350" cap="flat" cmpd="sng" algn="ctr">
          <a:solidFill>
            <a:schemeClr val="accent5">
              <a:hueOff val="-11318080"/>
              <a:satOff val="-32569"/>
              <a:lumOff val="-1411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6E481-FB72-41EE-B4C8-6E5AE31191FD}">
      <dsp:nvSpPr>
        <dsp:cNvPr id="0" name=""/>
        <dsp:cNvSpPr/>
      </dsp:nvSpPr>
      <dsp:spPr>
        <a:xfrm>
          <a:off x="2886688" y="313"/>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مدل سازی</a:t>
          </a:r>
          <a:endParaRPr lang="en-US" sz="2500" kern="1200" dirty="0">
            <a:cs typeface="B Nazanin" panose="00000400000000000000" pitchFamily="2" charset="-78"/>
          </a:endParaRPr>
        </a:p>
      </dsp:txBody>
      <dsp:txXfrm>
        <a:off x="2931984" y="45609"/>
        <a:ext cx="1336930" cy="837297"/>
      </dsp:txXfrm>
    </dsp:sp>
    <dsp:sp modelId="{5F29EDA0-720D-4278-86F0-0F13514004FF}">
      <dsp:nvSpPr>
        <dsp:cNvPr id="0" name=""/>
        <dsp:cNvSpPr/>
      </dsp:nvSpPr>
      <dsp:spPr>
        <a:xfrm>
          <a:off x="1746686" y="464257"/>
          <a:ext cx="3707526" cy="3707526"/>
        </a:xfrm>
        <a:custGeom>
          <a:avLst/>
          <a:gdLst/>
          <a:ahLst/>
          <a:cxnLst/>
          <a:rect l="0" t="0" r="0" b="0"/>
          <a:pathLst>
            <a:path>
              <a:moveTo>
                <a:pt x="2758749" y="235913"/>
              </a:moveTo>
              <a:arcTo wR="1853763" hR="1853763" stAng="17953296" swAng="121176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890A8B-E745-408D-AC90-17740FB3971F}">
      <dsp:nvSpPr>
        <dsp:cNvPr id="0" name=""/>
        <dsp:cNvSpPr/>
      </dsp:nvSpPr>
      <dsp:spPr>
        <a:xfrm>
          <a:off x="4649722" y="1281231"/>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پیاده سازی</a:t>
          </a:r>
          <a:endParaRPr lang="en-US" sz="2500" kern="1200" dirty="0">
            <a:cs typeface="B Nazanin" panose="00000400000000000000" pitchFamily="2" charset="-78"/>
          </a:endParaRPr>
        </a:p>
      </dsp:txBody>
      <dsp:txXfrm>
        <a:off x="4695018" y="1326527"/>
        <a:ext cx="1336930" cy="837297"/>
      </dsp:txXfrm>
    </dsp:sp>
    <dsp:sp modelId="{9AEB9558-E5ED-4010-BC5F-75784C6D5946}">
      <dsp:nvSpPr>
        <dsp:cNvPr id="0" name=""/>
        <dsp:cNvSpPr/>
      </dsp:nvSpPr>
      <dsp:spPr>
        <a:xfrm>
          <a:off x="1746686" y="464257"/>
          <a:ext cx="3707526" cy="3707526"/>
        </a:xfrm>
        <a:custGeom>
          <a:avLst/>
          <a:gdLst/>
          <a:ahLst/>
          <a:cxnLst/>
          <a:rect l="0" t="0" r="0" b="0"/>
          <a:pathLst>
            <a:path>
              <a:moveTo>
                <a:pt x="3703082" y="1982047"/>
              </a:moveTo>
              <a:arcTo wR="1853763" hR="1853763" stAng="21838089" swAng="1359898"/>
            </a:path>
          </a:pathLst>
        </a:custGeom>
        <a:noFill/>
        <a:ln w="6350" cap="flat" cmpd="sng" algn="ctr">
          <a:solidFill>
            <a:schemeClr val="accent5">
              <a:hueOff val="-2829520"/>
              <a:satOff val="-8142"/>
              <a:lumOff val="-35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43988E-97B1-4F58-A3EC-8C113330BF20}">
      <dsp:nvSpPr>
        <dsp:cNvPr id="0" name=""/>
        <dsp:cNvSpPr/>
      </dsp:nvSpPr>
      <dsp:spPr>
        <a:xfrm>
          <a:off x="3976303" y="3353802"/>
          <a:ext cx="1427522" cy="927889"/>
        </a:xfrm>
        <a:prstGeom prst="roundRect">
          <a:avLst/>
        </a:prstGeom>
        <a:solidFill>
          <a:schemeClr val="accent5">
            <a:hueOff val="-5659040"/>
            <a:satOff val="-16284"/>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اجرا</a:t>
          </a:r>
          <a:endParaRPr lang="en-US" sz="2500" kern="1200" dirty="0">
            <a:cs typeface="B Nazanin" panose="00000400000000000000" pitchFamily="2" charset="-78"/>
          </a:endParaRPr>
        </a:p>
      </dsp:txBody>
      <dsp:txXfrm>
        <a:off x="4021599" y="3399098"/>
        <a:ext cx="1336930" cy="837297"/>
      </dsp:txXfrm>
    </dsp:sp>
    <dsp:sp modelId="{6F603C59-855F-45CD-9BCA-A0E0EC6FF17E}">
      <dsp:nvSpPr>
        <dsp:cNvPr id="0" name=""/>
        <dsp:cNvSpPr/>
      </dsp:nvSpPr>
      <dsp:spPr>
        <a:xfrm>
          <a:off x="1746686" y="464257"/>
          <a:ext cx="3707526" cy="3707526"/>
        </a:xfrm>
        <a:custGeom>
          <a:avLst/>
          <a:gdLst/>
          <a:ahLst/>
          <a:cxnLst/>
          <a:rect l="0" t="0" r="0" b="0"/>
          <a:pathLst>
            <a:path>
              <a:moveTo>
                <a:pt x="2081323" y="3693506"/>
              </a:moveTo>
              <a:arcTo wR="1853763" hR="1853763" stAng="4976929" swAng="846143"/>
            </a:path>
          </a:pathLst>
        </a:custGeom>
        <a:noFill/>
        <a:ln w="6350" cap="flat" cmpd="sng" algn="ctr">
          <a:solidFill>
            <a:schemeClr val="accent5">
              <a:hueOff val="-5659040"/>
              <a:satOff val="-16284"/>
              <a:lumOff val="-705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F92A8B9-C774-44C2-8921-B2344D462146}">
      <dsp:nvSpPr>
        <dsp:cNvPr id="0" name=""/>
        <dsp:cNvSpPr/>
      </dsp:nvSpPr>
      <dsp:spPr>
        <a:xfrm>
          <a:off x="1797074" y="3353802"/>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نظارت</a:t>
          </a:r>
          <a:endParaRPr lang="en-US" sz="2500" kern="1200" dirty="0">
            <a:cs typeface="B Nazanin" panose="00000400000000000000" pitchFamily="2" charset="-78"/>
          </a:endParaRPr>
        </a:p>
      </dsp:txBody>
      <dsp:txXfrm>
        <a:off x="1842370" y="3399098"/>
        <a:ext cx="1336930" cy="837297"/>
      </dsp:txXfrm>
    </dsp:sp>
    <dsp:sp modelId="{15EF5824-B7E5-481B-B19E-76D947C24F67}">
      <dsp:nvSpPr>
        <dsp:cNvPr id="0" name=""/>
        <dsp:cNvSpPr/>
      </dsp:nvSpPr>
      <dsp:spPr>
        <a:xfrm>
          <a:off x="1746686" y="464257"/>
          <a:ext cx="3707526" cy="3707526"/>
        </a:xfrm>
        <a:custGeom>
          <a:avLst/>
          <a:gdLst/>
          <a:ahLst/>
          <a:cxnLst/>
          <a:rect l="0" t="0" r="0" b="0"/>
          <a:pathLst>
            <a:path>
              <a:moveTo>
                <a:pt x="196693" y="2684760"/>
              </a:moveTo>
              <a:arcTo wR="1853763" hR="1853763" stAng="9202013" swAng="1359898"/>
            </a:path>
          </a:pathLst>
        </a:custGeom>
        <a:noFill/>
        <a:ln w="6350" cap="flat" cmpd="sng" algn="ctr">
          <a:solidFill>
            <a:schemeClr val="accent5">
              <a:hueOff val="-8488561"/>
              <a:satOff val="-24427"/>
              <a:lumOff val="-10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70B4F8B-3A63-4756-A464-52B7E931A53A}">
      <dsp:nvSpPr>
        <dsp:cNvPr id="0" name=""/>
        <dsp:cNvSpPr/>
      </dsp:nvSpPr>
      <dsp:spPr>
        <a:xfrm>
          <a:off x="1123655" y="1281231"/>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بهینه سازی</a:t>
          </a:r>
          <a:endParaRPr lang="en-US" sz="2500" kern="1200" dirty="0">
            <a:cs typeface="B Nazanin" panose="00000400000000000000" pitchFamily="2" charset="-78"/>
          </a:endParaRPr>
        </a:p>
      </dsp:txBody>
      <dsp:txXfrm>
        <a:off x="1168951" y="1326527"/>
        <a:ext cx="1336930" cy="837297"/>
      </dsp:txXfrm>
    </dsp:sp>
    <dsp:sp modelId="{3A112516-783C-4B87-AA9F-E9D5C62D9079}">
      <dsp:nvSpPr>
        <dsp:cNvPr id="0" name=""/>
        <dsp:cNvSpPr/>
      </dsp:nvSpPr>
      <dsp:spPr>
        <a:xfrm>
          <a:off x="1746686" y="464257"/>
          <a:ext cx="3707526" cy="3707526"/>
        </a:xfrm>
        <a:custGeom>
          <a:avLst/>
          <a:gdLst/>
          <a:ahLst/>
          <a:cxnLst/>
          <a:rect l="0" t="0" r="0" b="0"/>
          <a:pathLst>
            <a:path>
              <a:moveTo>
                <a:pt x="445883" y="647814"/>
              </a:moveTo>
              <a:arcTo wR="1853763" hR="1853763" stAng="13234944" swAng="1211760"/>
            </a:path>
          </a:pathLst>
        </a:custGeom>
        <a:noFill/>
        <a:ln w="6350" cap="flat" cmpd="sng" algn="ctr">
          <a:solidFill>
            <a:schemeClr val="accent5">
              <a:hueOff val="-11318080"/>
              <a:satOff val="-32569"/>
              <a:lumOff val="-1411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6E481-FB72-41EE-B4C8-6E5AE31191FD}">
      <dsp:nvSpPr>
        <dsp:cNvPr id="0" name=""/>
        <dsp:cNvSpPr/>
      </dsp:nvSpPr>
      <dsp:spPr>
        <a:xfrm>
          <a:off x="2886688" y="313"/>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مدل سازی</a:t>
          </a:r>
          <a:endParaRPr lang="en-US" sz="2500" kern="1200" dirty="0">
            <a:cs typeface="B Nazanin" panose="00000400000000000000" pitchFamily="2" charset="-78"/>
          </a:endParaRPr>
        </a:p>
      </dsp:txBody>
      <dsp:txXfrm>
        <a:off x="2931984" y="45609"/>
        <a:ext cx="1336930" cy="837297"/>
      </dsp:txXfrm>
    </dsp:sp>
    <dsp:sp modelId="{5F29EDA0-720D-4278-86F0-0F13514004FF}">
      <dsp:nvSpPr>
        <dsp:cNvPr id="0" name=""/>
        <dsp:cNvSpPr/>
      </dsp:nvSpPr>
      <dsp:spPr>
        <a:xfrm>
          <a:off x="1746686" y="464257"/>
          <a:ext cx="3707526" cy="3707526"/>
        </a:xfrm>
        <a:custGeom>
          <a:avLst/>
          <a:gdLst/>
          <a:ahLst/>
          <a:cxnLst/>
          <a:rect l="0" t="0" r="0" b="0"/>
          <a:pathLst>
            <a:path>
              <a:moveTo>
                <a:pt x="2758749" y="235913"/>
              </a:moveTo>
              <a:arcTo wR="1853763" hR="1853763" stAng="17953296" swAng="121176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890A8B-E745-408D-AC90-17740FB3971F}">
      <dsp:nvSpPr>
        <dsp:cNvPr id="0" name=""/>
        <dsp:cNvSpPr/>
      </dsp:nvSpPr>
      <dsp:spPr>
        <a:xfrm>
          <a:off x="4649722" y="1281231"/>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پیاده سازی</a:t>
          </a:r>
          <a:endParaRPr lang="en-US" sz="2500" kern="1200" dirty="0">
            <a:cs typeface="B Nazanin" panose="00000400000000000000" pitchFamily="2" charset="-78"/>
          </a:endParaRPr>
        </a:p>
      </dsp:txBody>
      <dsp:txXfrm>
        <a:off x="4695018" y="1326527"/>
        <a:ext cx="1336930" cy="837297"/>
      </dsp:txXfrm>
    </dsp:sp>
    <dsp:sp modelId="{9AEB9558-E5ED-4010-BC5F-75784C6D5946}">
      <dsp:nvSpPr>
        <dsp:cNvPr id="0" name=""/>
        <dsp:cNvSpPr/>
      </dsp:nvSpPr>
      <dsp:spPr>
        <a:xfrm>
          <a:off x="1746686" y="464257"/>
          <a:ext cx="3707526" cy="3707526"/>
        </a:xfrm>
        <a:custGeom>
          <a:avLst/>
          <a:gdLst/>
          <a:ahLst/>
          <a:cxnLst/>
          <a:rect l="0" t="0" r="0" b="0"/>
          <a:pathLst>
            <a:path>
              <a:moveTo>
                <a:pt x="3703082" y="1982047"/>
              </a:moveTo>
              <a:arcTo wR="1853763" hR="1853763" stAng="21838089" swAng="1359898"/>
            </a:path>
          </a:pathLst>
        </a:custGeom>
        <a:noFill/>
        <a:ln w="6350" cap="flat" cmpd="sng" algn="ctr">
          <a:solidFill>
            <a:schemeClr val="accent5">
              <a:hueOff val="-2829520"/>
              <a:satOff val="-8142"/>
              <a:lumOff val="-35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43988E-97B1-4F58-A3EC-8C113330BF20}">
      <dsp:nvSpPr>
        <dsp:cNvPr id="0" name=""/>
        <dsp:cNvSpPr/>
      </dsp:nvSpPr>
      <dsp:spPr>
        <a:xfrm>
          <a:off x="3976303" y="3353802"/>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اجرا</a:t>
          </a:r>
          <a:endParaRPr lang="en-US" sz="2500" kern="1200" dirty="0">
            <a:cs typeface="B Nazanin" panose="00000400000000000000" pitchFamily="2" charset="-78"/>
          </a:endParaRPr>
        </a:p>
      </dsp:txBody>
      <dsp:txXfrm>
        <a:off x="4021599" y="3399098"/>
        <a:ext cx="1336930" cy="837297"/>
      </dsp:txXfrm>
    </dsp:sp>
    <dsp:sp modelId="{6F603C59-855F-45CD-9BCA-A0E0EC6FF17E}">
      <dsp:nvSpPr>
        <dsp:cNvPr id="0" name=""/>
        <dsp:cNvSpPr/>
      </dsp:nvSpPr>
      <dsp:spPr>
        <a:xfrm>
          <a:off x="1746686" y="464257"/>
          <a:ext cx="3707526" cy="3707526"/>
        </a:xfrm>
        <a:custGeom>
          <a:avLst/>
          <a:gdLst/>
          <a:ahLst/>
          <a:cxnLst/>
          <a:rect l="0" t="0" r="0" b="0"/>
          <a:pathLst>
            <a:path>
              <a:moveTo>
                <a:pt x="2081323" y="3693506"/>
              </a:moveTo>
              <a:arcTo wR="1853763" hR="1853763" stAng="4976929" swAng="846143"/>
            </a:path>
          </a:pathLst>
        </a:custGeom>
        <a:noFill/>
        <a:ln w="6350" cap="flat" cmpd="sng" algn="ctr">
          <a:solidFill>
            <a:schemeClr val="accent5">
              <a:hueOff val="-5659040"/>
              <a:satOff val="-16284"/>
              <a:lumOff val="-705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F92A8B9-C774-44C2-8921-B2344D462146}">
      <dsp:nvSpPr>
        <dsp:cNvPr id="0" name=""/>
        <dsp:cNvSpPr/>
      </dsp:nvSpPr>
      <dsp:spPr>
        <a:xfrm>
          <a:off x="1797074" y="3353802"/>
          <a:ext cx="1427522" cy="927889"/>
        </a:xfrm>
        <a:prstGeom prst="roundRect">
          <a:avLst/>
        </a:prstGeom>
        <a:solidFill>
          <a:schemeClr val="accent5">
            <a:hueOff val="-8488561"/>
            <a:satOff val="-24427"/>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نظارت</a:t>
          </a:r>
          <a:endParaRPr lang="en-US" sz="2500" kern="1200" dirty="0">
            <a:cs typeface="B Nazanin" panose="00000400000000000000" pitchFamily="2" charset="-78"/>
          </a:endParaRPr>
        </a:p>
      </dsp:txBody>
      <dsp:txXfrm>
        <a:off x="1842370" y="3399098"/>
        <a:ext cx="1336930" cy="837297"/>
      </dsp:txXfrm>
    </dsp:sp>
    <dsp:sp modelId="{15EF5824-B7E5-481B-B19E-76D947C24F67}">
      <dsp:nvSpPr>
        <dsp:cNvPr id="0" name=""/>
        <dsp:cNvSpPr/>
      </dsp:nvSpPr>
      <dsp:spPr>
        <a:xfrm>
          <a:off x="1746686" y="464257"/>
          <a:ext cx="3707526" cy="3707526"/>
        </a:xfrm>
        <a:custGeom>
          <a:avLst/>
          <a:gdLst/>
          <a:ahLst/>
          <a:cxnLst/>
          <a:rect l="0" t="0" r="0" b="0"/>
          <a:pathLst>
            <a:path>
              <a:moveTo>
                <a:pt x="196693" y="2684760"/>
              </a:moveTo>
              <a:arcTo wR="1853763" hR="1853763" stAng="9202013" swAng="1359898"/>
            </a:path>
          </a:pathLst>
        </a:custGeom>
        <a:noFill/>
        <a:ln w="6350" cap="flat" cmpd="sng" algn="ctr">
          <a:solidFill>
            <a:schemeClr val="accent5">
              <a:hueOff val="-8488561"/>
              <a:satOff val="-24427"/>
              <a:lumOff val="-10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70B4F8B-3A63-4756-A464-52B7E931A53A}">
      <dsp:nvSpPr>
        <dsp:cNvPr id="0" name=""/>
        <dsp:cNvSpPr/>
      </dsp:nvSpPr>
      <dsp:spPr>
        <a:xfrm>
          <a:off x="1123655" y="1281231"/>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بهینه سازی</a:t>
          </a:r>
          <a:endParaRPr lang="en-US" sz="2500" kern="1200" dirty="0">
            <a:cs typeface="B Nazanin" panose="00000400000000000000" pitchFamily="2" charset="-78"/>
          </a:endParaRPr>
        </a:p>
      </dsp:txBody>
      <dsp:txXfrm>
        <a:off x="1168951" y="1326527"/>
        <a:ext cx="1336930" cy="837297"/>
      </dsp:txXfrm>
    </dsp:sp>
    <dsp:sp modelId="{3A112516-783C-4B87-AA9F-E9D5C62D9079}">
      <dsp:nvSpPr>
        <dsp:cNvPr id="0" name=""/>
        <dsp:cNvSpPr/>
      </dsp:nvSpPr>
      <dsp:spPr>
        <a:xfrm>
          <a:off x="1746686" y="464257"/>
          <a:ext cx="3707526" cy="3707526"/>
        </a:xfrm>
        <a:custGeom>
          <a:avLst/>
          <a:gdLst/>
          <a:ahLst/>
          <a:cxnLst/>
          <a:rect l="0" t="0" r="0" b="0"/>
          <a:pathLst>
            <a:path>
              <a:moveTo>
                <a:pt x="445883" y="647814"/>
              </a:moveTo>
              <a:arcTo wR="1853763" hR="1853763" stAng="13234944" swAng="1211760"/>
            </a:path>
          </a:pathLst>
        </a:custGeom>
        <a:noFill/>
        <a:ln w="6350" cap="flat" cmpd="sng" algn="ctr">
          <a:solidFill>
            <a:schemeClr val="accent5">
              <a:hueOff val="-11318080"/>
              <a:satOff val="-32569"/>
              <a:lumOff val="-1411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6E481-FB72-41EE-B4C8-6E5AE31191FD}">
      <dsp:nvSpPr>
        <dsp:cNvPr id="0" name=""/>
        <dsp:cNvSpPr/>
      </dsp:nvSpPr>
      <dsp:spPr>
        <a:xfrm>
          <a:off x="2886688" y="313"/>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مدل سازی</a:t>
          </a:r>
          <a:endParaRPr lang="en-US" sz="2500" kern="1200" dirty="0">
            <a:cs typeface="B Nazanin" panose="00000400000000000000" pitchFamily="2" charset="-78"/>
          </a:endParaRPr>
        </a:p>
      </dsp:txBody>
      <dsp:txXfrm>
        <a:off x="2931984" y="45609"/>
        <a:ext cx="1336930" cy="837297"/>
      </dsp:txXfrm>
    </dsp:sp>
    <dsp:sp modelId="{5F29EDA0-720D-4278-86F0-0F13514004FF}">
      <dsp:nvSpPr>
        <dsp:cNvPr id="0" name=""/>
        <dsp:cNvSpPr/>
      </dsp:nvSpPr>
      <dsp:spPr>
        <a:xfrm>
          <a:off x="1746686" y="464257"/>
          <a:ext cx="3707526" cy="3707526"/>
        </a:xfrm>
        <a:custGeom>
          <a:avLst/>
          <a:gdLst/>
          <a:ahLst/>
          <a:cxnLst/>
          <a:rect l="0" t="0" r="0" b="0"/>
          <a:pathLst>
            <a:path>
              <a:moveTo>
                <a:pt x="2758749" y="235913"/>
              </a:moveTo>
              <a:arcTo wR="1853763" hR="1853763" stAng="17953296" swAng="121176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890A8B-E745-408D-AC90-17740FB3971F}">
      <dsp:nvSpPr>
        <dsp:cNvPr id="0" name=""/>
        <dsp:cNvSpPr/>
      </dsp:nvSpPr>
      <dsp:spPr>
        <a:xfrm>
          <a:off x="4649722" y="1281231"/>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پیاده سازی</a:t>
          </a:r>
          <a:endParaRPr lang="en-US" sz="2500" kern="1200" dirty="0">
            <a:cs typeface="B Nazanin" panose="00000400000000000000" pitchFamily="2" charset="-78"/>
          </a:endParaRPr>
        </a:p>
      </dsp:txBody>
      <dsp:txXfrm>
        <a:off x="4695018" y="1326527"/>
        <a:ext cx="1336930" cy="837297"/>
      </dsp:txXfrm>
    </dsp:sp>
    <dsp:sp modelId="{9AEB9558-E5ED-4010-BC5F-75784C6D5946}">
      <dsp:nvSpPr>
        <dsp:cNvPr id="0" name=""/>
        <dsp:cNvSpPr/>
      </dsp:nvSpPr>
      <dsp:spPr>
        <a:xfrm>
          <a:off x="1746686" y="464257"/>
          <a:ext cx="3707526" cy="3707526"/>
        </a:xfrm>
        <a:custGeom>
          <a:avLst/>
          <a:gdLst/>
          <a:ahLst/>
          <a:cxnLst/>
          <a:rect l="0" t="0" r="0" b="0"/>
          <a:pathLst>
            <a:path>
              <a:moveTo>
                <a:pt x="3703082" y="1982047"/>
              </a:moveTo>
              <a:arcTo wR="1853763" hR="1853763" stAng="21838089" swAng="1359898"/>
            </a:path>
          </a:pathLst>
        </a:custGeom>
        <a:noFill/>
        <a:ln w="6350" cap="flat" cmpd="sng" algn="ctr">
          <a:solidFill>
            <a:schemeClr val="accent5">
              <a:hueOff val="-2829520"/>
              <a:satOff val="-8142"/>
              <a:lumOff val="-35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43988E-97B1-4F58-A3EC-8C113330BF20}">
      <dsp:nvSpPr>
        <dsp:cNvPr id="0" name=""/>
        <dsp:cNvSpPr/>
      </dsp:nvSpPr>
      <dsp:spPr>
        <a:xfrm>
          <a:off x="3976303" y="3353802"/>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اجرا</a:t>
          </a:r>
          <a:endParaRPr lang="en-US" sz="2500" kern="1200" dirty="0">
            <a:cs typeface="B Nazanin" panose="00000400000000000000" pitchFamily="2" charset="-78"/>
          </a:endParaRPr>
        </a:p>
      </dsp:txBody>
      <dsp:txXfrm>
        <a:off x="4021599" y="3399098"/>
        <a:ext cx="1336930" cy="837297"/>
      </dsp:txXfrm>
    </dsp:sp>
    <dsp:sp modelId="{6F603C59-855F-45CD-9BCA-A0E0EC6FF17E}">
      <dsp:nvSpPr>
        <dsp:cNvPr id="0" name=""/>
        <dsp:cNvSpPr/>
      </dsp:nvSpPr>
      <dsp:spPr>
        <a:xfrm>
          <a:off x="1746686" y="464257"/>
          <a:ext cx="3707526" cy="3707526"/>
        </a:xfrm>
        <a:custGeom>
          <a:avLst/>
          <a:gdLst/>
          <a:ahLst/>
          <a:cxnLst/>
          <a:rect l="0" t="0" r="0" b="0"/>
          <a:pathLst>
            <a:path>
              <a:moveTo>
                <a:pt x="2081323" y="3693506"/>
              </a:moveTo>
              <a:arcTo wR="1853763" hR="1853763" stAng="4976929" swAng="846143"/>
            </a:path>
          </a:pathLst>
        </a:custGeom>
        <a:noFill/>
        <a:ln w="6350" cap="flat" cmpd="sng" algn="ctr">
          <a:solidFill>
            <a:schemeClr val="accent5">
              <a:hueOff val="-5659040"/>
              <a:satOff val="-16284"/>
              <a:lumOff val="-705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F92A8B9-C774-44C2-8921-B2344D462146}">
      <dsp:nvSpPr>
        <dsp:cNvPr id="0" name=""/>
        <dsp:cNvSpPr/>
      </dsp:nvSpPr>
      <dsp:spPr>
        <a:xfrm>
          <a:off x="1797074" y="3353802"/>
          <a:ext cx="1427522" cy="92788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نظارت</a:t>
          </a:r>
          <a:endParaRPr lang="en-US" sz="2500" kern="1200" dirty="0">
            <a:cs typeface="B Nazanin" panose="00000400000000000000" pitchFamily="2" charset="-78"/>
          </a:endParaRPr>
        </a:p>
      </dsp:txBody>
      <dsp:txXfrm>
        <a:off x="1842370" y="3399098"/>
        <a:ext cx="1336930" cy="837297"/>
      </dsp:txXfrm>
    </dsp:sp>
    <dsp:sp modelId="{15EF5824-B7E5-481B-B19E-76D947C24F67}">
      <dsp:nvSpPr>
        <dsp:cNvPr id="0" name=""/>
        <dsp:cNvSpPr/>
      </dsp:nvSpPr>
      <dsp:spPr>
        <a:xfrm>
          <a:off x="1746686" y="464257"/>
          <a:ext cx="3707526" cy="3707526"/>
        </a:xfrm>
        <a:custGeom>
          <a:avLst/>
          <a:gdLst/>
          <a:ahLst/>
          <a:cxnLst/>
          <a:rect l="0" t="0" r="0" b="0"/>
          <a:pathLst>
            <a:path>
              <a:moveTo>
                <a:pt x="196693" y="2684760"/>
              </a:moveTo>
              <a:arcTo wR="1853763" hR="1853763" stAng="9202013" swAng="1359898"/>
            </a:path>
          </a:pathLst>
        </a:custGeom>
        <a:noFill/>
        <a:ln w="6350" cap="flat" cmpd="sng" algn="ctr">
          <a:solidFill>
            <a:schemeClr val="accent5">
              <a:hueOff val="-8488561"/>
              <a:satOff val="-24427"/>
              <a:lumOff val="-10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70B4F8B-3A63-4756-A464-52B7E931A53A}">
      <dsp:nvSpPr>
        <dsp:cNvPr id="0" name=""/>
        <dsp:cNvSpPr/>
      </dsp:nvSpPr>
      <dsp:spPr>
        <a:xfrm>
          <a:off x="1123655" y="1281231"/>
          <a:ext cx="1427522" cy="927889"/>
        </a:xfrm>
        <a:prstGeom prst="roundRect">
          <a:avLst/>
        </a:prstGeom>
        <a:solidFill>
          <a:schemeClr val="accent5">
            <a:hueOff val="-11318080"/>
            <a:satOff val="-32569"/>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Nazanin" panose="00000400000000000000" pitchFamily="2" charset="-78"/>
            </a:rPr>
            <a:t>بهینه سازی</a:t>
          </a:r>
          <a:endParaRPr lang="en-US" sz="2500" kern="1200" dirty="0">
            <a:cs typeface="B Nazanin" panose="00000400000000000000" pitchFamily="2" charset="-78"/>
          </a:endParaRPr>
        </a:p>
      </dsp:txBody>
      <dsp:txXfrm>
        <a:off x="1168951" y="1326527"/>
        <a:ext cx="1336930" cy="837297"/>
      </dsp:txXfrm>
    </dsp:sp>
    <dsp:sp modelId="{3A112516-783C-4B87-AA9F-E9D5C62D9079}">
      <dsp:nvSpPr>
        <dsp:cNvPr id="0" name=""/>
        <dsp:cNvSpPr/>
      </dsp:nvSpPr>
      <dsp:spPr>
        <a:xfrm>
          <a:off x="1746686" y="464257"/>
          <a:ext cx="3707526" cy="3707526"/>
        </a:xfrm>
        <a:custGeom>
          <a:avLst/>
          <a:gdLst/>
          <a:ahLst/>
          <a:cxnLst/>
          <a:rect l="0" t="0" r="0" b="0"/>
          <a:pathLst>
            <a:path>
              <a:moveTo>
                <a:pt x="445883" y="647814"/>
              </a:moveTo>
              <a:arcTo wR="1853763" hR="1853763" stAng="13234944" swAng="1211760"/>
            </a:path>
          </a:pathLst>
        </a:custGeom>
        <a:noFill/>
        <a:ln w="6350" cap="flat" cmpd="sng" algn="ctr">
          <a:solidFill>
            <a:schemeClr val="accent5">
              <a:hueOff val="-11318080"/>
              <a:satOff val="-32569"/>
              <a:lumOff val="-1411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F05D7-E31E-430E-B968-05BFC0B58E75}">
      <dsp:nvSpPr>
        <dsp:cNvPr id="0" name=""/>
        <dsp:cNvSpPr/>
      </dsp:nvSpPr>
      <dsp:spPr>
        <a:xfrm rot="5400000">
          <a:off x="-236363" y="238771"/>
          <a:ext cx="1575754" cy="110302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fa-IR" sz="1600" kern="1200" dirty="0">
              <a:cs typeface="B Nazanin" panose="00000400000000000000" pitchFamily="2" charset="-78"/>
            </a:rPr>
            <a:t>حوزه کسب و کار</a:t>
          </a:r>
          <a:endParaRPr lang="en-US" sz="1600" kern="1200" dirty="0">
            <a:cs typeface="B Nazanin" panose="00000400000000000000" pitchFamily="2" charset="-78"/>
          </a:endParaRPr>
        </a:p>
      </dsp:txBody>
      <dsp:txXfrm rot="-5400000">
        <a:off x="0" y="553922"/>
        <a:ext cx="1103028" cy="472726"/>
      </dsp:txXfrm>
    </dsp:sp>
    <dsp:sp modelId="{7D6DBCB5-B511-48B5-957E-6EA987452104}">
      <dsp:nvSpPr>
        <dsp:cNvPr id="0" name=""/>
        <dsp:cNvSpPr/>
      </dsp:nvSpPr>
      <dsp:spPr>
        <a:xfrm rot="5400000">
          <a:off x="3639843" y="-2534406"/>
          <a:ext cx="1024240" cy="609787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fa-IR" sz="2400" kern="1200" dirty="0">
              <a:cs typeface="B Nazanin" panose="00000400000000000000" pitchFamily="2" charset="-78"/>
            </a:rPr>
            <a:t>مدیریت سبد فرآیندهای سازمان</a:t>
          </a:r>
          <a:endParaRPr lang="en-US" sz="2400" kern="1200" dirty="0">
            <a:cs typeface="B Nazanin" panose="00000400000000000000" pitchFamily="2" charset="-78"/>
          </a:endParaRPr>
        </a:p>
        <a:p>
          <a:pPr marL="228600" lvl="1" indent="-228600" algn="l" defTabSz="1066800" rtl="0">
            <a:lnSpc>
              <a:spcPct val="90000"/>
            </a:lnSpc>
            <a:spcBef>
              <a:spcPct val="0"/>
            </a:spcBef>
            <a:spcAft>
              <a:spcPct val="15000"/>
            </a:spcAft>
            <a:buChar char="•"/>
          </a:pPr>
          <a:r>
            <a:rPr lang="fa-IR" sz="2400" kern="1200" dirty="0">
              <a:cs typeface="B Nazanin" panose="00000400000000000000" pitchFamily="2" charset="-78"/>
            </a:rPr>
            <a:t>مهندسی مجدد/ بازطراحی سیستم</a:t>
          </a:r>
          <a:endParaRPr lang="en-US" sz="2400" kern="1200" dirty="0">
            <a:cs typeface="B Nazanin" panose="00000400000000000000" pitchFamily="2" charset="-78"/>
          </a:endParaRPr>
        </a:p>
      </dsp:txBody>
      <dsp:txXfrm rot="-5400000">
        <a:off x="1103028" y="52408"/>
        <a:ext cx="6047872" cy="924242"/>
      </dsp:txXfrm>
    </dsp:sp>
    <dsp:sp modelId="{ECCC0A8B-8E98-4B1E-8BF1-9AFF6877176F}">
      <dsp:nvSpPr>
        <dsp:cNvPr id="0" name=""/>
        <dsp:cNvSpPr/>
      </dsp:nvSpPr>
      <dsp:spPr>
        <a:xfrm rot="5400000">
          <a:off x="-236363" y="1620185"/>
          <a:ext cx="1575754" cy="1103028"/>
        </a:xfrm>
        <a:prstGeom prst="chevron">
          <a:avLst/>
        </a:prstGeom>
        <a:solidFill>
          <a:schemeClr val="accent5">
            <a:hueOff val="-5659040"/>
            <a:satOff val="-16284"/>
            <a:lumOff val="-7058"/>
            <a:alphaOff val="0"/>
          </a:schemeClr>
        </a:solidFill>
        <a:ln w="12700" cap="flat" cmpd="sng" algn="ctr">
          <a:solidFill>
            <a:schemeClr val="accent5">
              <a:hueOff val="-5659040"/>
              <a:satOff val="-16284"/>
              <a:lumOff val="-7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fa-IR" sz="1600" kern="1200" dirty="0">
              <a:cs typeface="B Nazanin" panose="00000400000000000000" pitchFamily="2" charset="-78"/>
            </a:rPr>
            <a:t>حوزه عملیاتی</a:t>
          </a:r>
          <a:endParaRPr lang="en-US" sz="1600" kern="1200" dirty="0">
            <a:cs typeface="B Nazanin" panose="00000400000000000000" pitchFamily="2" charset="-78"/>
          </a:endParaRPr>
        </a:p>
      </dsp:txBody>
      <dsp:txXfrm rot="-5400000">
        <a:off x="0" y="1935336"/>
        <a:ext cx="1103028" cy="472726"/>
      </dsp:txXfrm>
    </dsp:sp>
    <dsp:sp modelId="{E27752BB-DA9C-41CF-A781-B17AFBA6BE81}">
      <dsp:nvSpPr>
        <dsp:cNvPr id="0" name=""/>
        <dsp:cNvSpPr/>
      </dsp:nvSpPr>
      <dsp:spPr>
        <a:xfrm rot="5400000">
          <a:off x="3639843" y="-1152992"/>
          <a:ext cx="1024240" cy="6097871"/>
        </a:xfrm>
        <a:prstGeom prst="round2SameRect">
          <a:avLst/>
        </a:prstGeom>
        <a:solidFill>
          <a:schemeClr val="lt1">
            <a:alpha val="90000"/>
            <a:hueOff val="0"/>
            <a:satOff val="0"/>
            <a:lumOff val="0"/>
            <a:alphaOff val="0"/>
          </a:schemeClr>
        </a:solidFill>
        <a:ln w="12700" cap="flat" cmpd="sng" algn="ctr">
          <a:solidFill>
            <a:schemeClr val="accent5">
              <a:hueOff val="-5659040"/>
              <a:satOff val="-16284"/>
              <a:lumOff val="-70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fa-IR" sz="2400" kern="1200" dirty="0">
              <a:cs typeface="B Nazanin" panose="00000400000000000000" pitchFamily="2" charset="-78"/>
            </a:rPr>
            <a:t>بهبود فرآیند</a:t>
          </a:r>
          <a:endParaRPr lang="en-US" sz="2400" kern="1200" dirty="0">
            <a:cs typeface="B Nazanin" panose="00000400000000000000" pitchFamily="2" charset="-78"/>
          </a:endParaRPr>
        </a:p>
        <a:p>
          <a:pPr marL="228600" lvl="1" indent="-228600" algn="l" defTabSz="1066800" rtl="0">
            <a:lnSpc>
              <a:spcPct val="90000"/>
            </a:lnSpc>
            <a:spcBef>
              <a:spcPct val="0"/>
            </a:spcBef>
            <a:spcAft>
              <a:spcPct val="15000"/>
            </a:spcAft>
            <a:buChar char="•"/>
          </a:pPr>
          <a:r>
            <a:rPr lang="fa-IR" sz="2400" kern="1200" dirty="0">
              <a:cs typeface="B Nazanin" panose="00000400000000000000" pitchFamily="2" charset="-78"/>
            </a:rPr>
            <a:t>نیازمندی های سیستم</a:t>
          </a:r>
          <a:endParaRPr lang="en-US" sz="2400" kern="1200" dirty="0">
            <a:cs typeface="B Nazanin" panose="00000400000000000000" pitchFamily="2" charset="-78"/>
          </a:endParaRPr>
        </a:p>
      </dsp:txBody>
      <dsp:txXfrm rot="-5400000">
        <a:off x="1103028" y="1433822"/>
        <a:ext cx="6047872" cy="924242"/>
      </dsp:txXfrm>
    </dsp:sp>
    <dsp:sp modelId="{35111F00-93B4-4B49-A9D9-E16E302B9346}">
      <dsp:nvSpPr>
        <dsp:cNvPr id="0" name=""/>
        <dsp:cNvSpPr/>
      </dsp:nvSpPr>
      <dsp:spPr>
        <a:xfrm rot="5400000">
          <a:off x="-236363" y="3001599"/>
          <a:ext cx="1575754" cy="1103028"/>
        </a:xfrm>
        <a:prstGeom prst="chevron">
          <a:avLst/>
        </a:prstGeom>
        <a:solidFill>
          <a:schemeClr val="accent5">
            <a:hueOff val="-11318080"/>
            <a:satOff val="-32569"/>
            <a:lumOff val="-14117"/>
            <a:alphaOff val="0"/>
          </a:schemeClr>
        </a:solidFill>
        <a:ln w="12700" cap="flat" cmpd="sng" algn="ctr">
          <a:solidFill>
            <a:schemeClr val="accent5">
              <a:hueOff val="-11318080"/>
              <a:satOff val="-32569"/>
              <a:lumOff val="-141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fa-IR" sz="1600" kern="1200" dirty="0">
              <a:cs typeface="B Nazanin" panose="00000400000000000000" pitchFamily="2" charset="-78"/>
            </a:rPr>
            <a:t>حوزه فناوری</a:t>
          </a:r>
          <a:endParaRPr lang="en-US" sz="1600" kern="1200" dirty="0">
            <a:cs typeface="B Nazanin" panose="00000400000000000000" pitchFamily="2" charset="-78"/>
          </a:endParaRPr>
        </a:p>
      </dsp:txBody>
      <dsp:txXfrm rot="-5400000">
        <a:off x="0" y="3316750"/>
        <a:ext cx="1103028" cy="472726"/>
      </dsp:txXfrm>
    </dsp:sp>
    <dsp:sp modelId="{2FED39F4-2D49-41DA-92A1-8FEDC23D80DF}">
      <dsp:nvSpPr>
        <dsp:cNvPr id="0" name=""/>
        <dsp:cNvSpPr/>
      </dsp:nvSpPr>
      <dsp:spPr>
        <a:xfrm rot="5400000">
          <a:off x="3639843" y="228421"/>
          <a:ext cx="1024240" cy="6097871"/>
        </a:xfrm>
        <a:prstGeom prst="round2SameRect">
          <a:avLst/>
        </a:prstGeom>
        <a:solidFill>
          <a:schemeClr val="lt1">
            <a:alpha val="90000"/>
            <a:hueOff val="0"/>
            <a:satOff val="0"/>
            <a:lumOff val="0"/>
            <a:alphaOff val="0"/>
          </a:schemeClr>
        </a:solidFill>
        <a:ln w="12700" cap="flat" cmpd="sng" algn="ctr">
          <a:solidFill>
            <a:schemeClr val="accent5">
              <a:hueOff val="-11318080"/>
              <a:satOff val="-32569"/>
              <a:lumOff val="-141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fa-IR" sz="2400" kern="1200" dirty="0">
              <a:cs typeface="B Nazanin" panose="00000400000000000000" pitchFamily="2" charset="-78"/>
            </a:rPr>
            <a:t>مشخصات نرم افزاری</a:t>
          </a:r>
          <a:endParaRPr lang="en-US" sz="2400" kern="1200" dirty="0">
            <a:cs typeface="B Nazanin" panose="00000400000000000000" pitchFamily="2" charset="-78"/>
          </a:endParaRPr>
        </a:p>
        <a:p>
          <a:pPr marL="228600" lvl="1" indent="-228600" algn="l" defTabSz="1066800" rtl="0">
            <a:lnSpc>
              <a:spcPct val="90000"/>
            </a:lnSpc>
            <a:spcBef>
              <a:spcPct val="0"/>
            </a:spcBef>
            <a:spcAft>
              <a:spcPct val="15000"/>
            </a:spcAft>
            <a:buChar char="•"/>
          </a:pPr>
          <a:r>
            <a:rPr lang="fa-IR" sz="2400" kern="1200" dirty="0">
              <a:cs typeface="B Nazanin" panose="00000400000000000000" pitchFamily="2" charset="-78"/>
            </a:rPr>
            <a:t>سیستم های عملیاتی</a:t>
          </a:r>
          <a:endParaRPr lang="en-US" sz="2400" kern="1200" dirty="0">
            <a:cs typeface="B Nazanin" panose="00000400000000000000" pitchFamily="2" charset="-78"/>
          </a:endParaRPr>
        </a:p>
      </dsp:txBody>
      <dsp:txXfrm rot="-5400000">
        <a:off x="1103028" y="2815236"/>
        <a:ext cx="6047872" cy="92424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12/4/2019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12/4/2019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54242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sz="1200" b="0" i="0" kern="1200" dirty="0">
                <a:solidFill>
                  <a:schemeClr val="tx1"/>
                </a:solidFill>
                <a:effectLst/>
                <a:latin typeface="+mn-lt"/>
                <a:ea typeface="+mn-ea"/>
                <a:cs typeface="+mn-cs"/>
              </a:rPr>
              <a:t>در سوئد توسط یک شرکت نرم‌افزاری به بازار معرفی شذ. از این ابزار هم برای </a:t>
            </a:r>
            <a:r>
              <a:rPr lang="en-US" sz="1200" b="0" i="0" kern="1200" dirty="0">
                <a:solidFill>
                  <a:schemeClr val="tx1"/>
                </a:solidFill>
                <a:effectLst/>
                <a:latin typeface="+mn-lt"/>
                <a:ea typeface="+mn-ea"/>
                <a:cs typeface="+mn-cs"/>
              </a:rPr>
              <a:t>BPM </a:t>
            </a:r>
            <a:r>
              <a:rPr lang="fa-IR" sz="1200" b="0" i="0" kern="1200" dirty="0">
                <a:solidFill>
                  <a:schemeClr val="tx1"/>
                </a:solidFill>
                <a:effectLst/>
                <a:latin typeface="+mn-lt"/>
                <a:ea typeface="+mn-ea"/>
                <a:cs typeface="+mn-cs"/>
              </a:rPr>
              <a:t>و هم برای معماری سازمانی می‌توان استفاده کرد. قابلیت استفاده آن پایین بوده و در هنگام اجرای با توجه به سنگینی اجرای آن کاربر را با کندی انجام کار مواجه می‌کند.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38</a:t>
            </a:fld>
            <a:endParaRPr lang="en-US"/>
          </a:p>
        </p:txBody>
      </p:sp>
    </p:spTree>
    <p:extLst>
      <p:ext uri="{BB962C8B-B14F-4D97-AF65-F5344CB8AC3E}">
        <p14:creationId xmlns:p14="http://schemas.microsoft.com/office/powerpoint/2010/main" val="123219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sz="1200" b="0" i="0" kern="1200" dirty="0">
                <a:solidFill>
                  <a:schemeClr val="tx1"/>
                </a:solidFill>
                <a:effectLst/>
                <a:latin typeface="+mn-lt"/>
                <a:ea typeface="+mn-ea"/>
                <a:cs typeface="+mn-cs"/>
              </a:rPr>
              <a:t>این نرم‌افزار توسط شرکت </a:t>
            </a:r>
            <a:r>
              <a:rPr lang="en-US" sz="1200" b="0" i="0" kern="1200" dirty="0">
                <a:solidFill>
                  <a:schemeClr val="tx1"/>
                </a:solidFill>
                <a:effectLst/>
                <a:latin typeface="+mn-lt"/>
                <a:ea typeface="+mn-ea"/>
                <a:cs typeface="+mn-cs"/>
              </a:rPr>
              <a:t>IBM </a:t>
            </a:r>
            <a:r>
              <a:rPr lang="fa-IR" sz="1200" b="0" i="0" kern="1200" dirty="0">
                <a:solidFill>
                  <a:schemeClr val="tx1"/>
                </a:solidFill>
                <a:effectLst/>
                <a:latin typeface="+mn-lt"/>
                <a:ea typeface="+mn-ea"/>
                <a:cs typeface="+mn-cs"/>
              </a:rPr>
              <a:t>معرفی شده است. در این ابزار امکان مدلسازی به صورت ساده و </a:t>
            </a:r>
            <a:r>
              <a:rPr lang="en-US" sz="1200" b="0" i="0" kern="1200" dirty="0">
                <a:solidFill>
                  <a:schemeClr val="tx1"/>
                </a:solidFill>
                <a:effectLst/>
                <a:latin typeface="+mn-lt"/>
                <a:ea typeface="+mn-ea"/>
                <a:cs typeface="+mn-cs"/>
              </a:rPr>
              <a:t>Activity Diagram </a:t>
            </a:r>
            <a:r>
              <a:rPr lang="fa-IR" sz="1200" b="0" i="0" kern="1200" dirty="0">
                <a:solidFill>
                  <a:schemeClr val="tx1"/>
                </a:solidFill>
                <a:effectLst/>
                <a:latin typeface="+mn-lt"/>
                <a:ea typeface="+mn-ea"/>
                <a:cs typeface="+mn-cs"/>
              </a:rPr>
              <a:t>وجود دارد. این ابزار بیشتر به عنوان یک ابزار تحلیلی است و از استاندارد </a:t>
            </a:r>
            <a:r>
              <a:rPr lang="en-US" sz="1200" b="0" i="0" kern="1200" dirty="0">
                <a:solidFill>
                  <a:schemeClr val="tx1"/>
                </a:solidFill>
                <a:effectLst/>
                <a:latin typeface="+mn-lt"/>
                <a:ea typeface="+mn-ea"/>
                <a:cs typeface="+mn-cs"/>
              </a:rPr>
              <a:t>BPMN </a:t>
            </a:r>
            <a:r>
              <a:rPr lang="fa-IR" sz="1200" b="0" i="0" kern="1200" dirty="0">
                <a:solidFill>
                  <a:schemeClr val="tx1"/>
                </a:solidFill>
                <a:effectLst/>
                <a:latin typeface="+mn-lt"/>
                <a:ea typeface="+mn-ea"/>
                <a:cs typeface="+mn-cs"/>
              </a:rPr>
              <a:t>پشتیبانی نمی‌کند!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39</a:t>
            </a:fld>
            <a:endParaRPr lang="en-US"/>
          </a:p>
        </p:txBody>
      </p:sp>
    </p:spTree>
    <p:extLst>
      <p:ext uri="{BB962C8B-B14F-4D97-AF65-F5344CB8AC3E}">
        <p14:creationId xmlns:p14="http://schemas.microsoft.com/office/powerpoint/2010/main" val="1849109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sz="1200" b="0" i="0" kern="1200" dirty="0">
                <a:solidFill>
                  <a:schemeClr val="tx1"/>
                </a:solidFill>
                <a:effectLst/>
                <a:latin typeface="+mn-lt"/>
                <a:ea typeface="+mn-ea"/>
                <a:cs typeface="+mn-cs"/>
              </a:rPr>
              <a:t>این ابزار توسط شرکت </a:t>
            </a:r>
            <a:r>
              <a:rPr lang="en-US" sz="1200" b="0" i="0" kern="1200" dirty="0" err="1">
                <a:solidFill>
                  <a:schemeClr val="tx1"/>
                </a:solidFill>
                <a:effectLst/>
                <a:latin typeface="+mn-lt"/>
                <a:ea typeface="+mn-ea"/>
                <a:cs typeface="+mn-cs"/>
              </a:rPr>
              <a:t>Sybes</a:t>
            </a:r>
            <a:r>
              <a:rPr lang="en-US" sz="1200" b="0" i="0" kern="1200" dirty="0">
                <a:solidFill>
                  <a:schemeClr val="tx1"/>
                </a:solidFill>
                <a:effectLst/>
                <a:latin typeface="+mn-lt"/>
                <a:ea typeface="+mn-ea"/>
                <a:cs typeface="+mn-cs"/>
              </a:rPr>
              <a:t> </a:t>
            </a:r>
            <a:r>
              <a:rPr lang="fa-IR" sz="1200" b="0" i="0" kern="1200" dirty="0">
                <a:solidFill>
                  <a:schemeClr val="tx1"/>
                </a:solidFill>
                <a:effectLst/>
                <a:latin typeface="+mn-lt"/>
                <a:ea typeface="+mn-ea"/>
                <a:cs typeface="+mn-cs"/>
              </a:rPr>
              <a:t>ارائه شده است. این ابزار از استاندارد </a:t>
            </a:r>
            <a:r>
              <a:rPr lang="en-US" sz="1200" b="0" i="0" kern="1200" dirty="0">
                <a:solidFill>
                  <a:schemeClr val="tx1"/>
                </a:solidFill>
                <a:effectLst/>
                <a:latin typeface="+mn-lt"/>
                <a:ea typeface="+mn-ea"/>
                <a:cs typeface="+mn-cs"/>
              </a:rPr>
              <a:t>BPMN </a:t>
            </a:r>
            <a:r>
              <a:rPr lang="fa-IR" sz="1200" b="0" i="0" kern="1200" dirty="0">
                <a:solidFill>
                  <a:schemeClr val="tx1"/>
                </a:solidFill>
                <a:effectLst/>
                <a:latin typeface="+mn-lt"/>
                <a:ea typeface="+mn-ea"/>
                <a:cs typeface="+mn-cs"/>
              </a:rPr>
              <a:t>پشتیبانی می‌کند و قابلیت‌های مختلفی از جمله مدلسازی اشیا داده، شبیه‌سازی، امکان کار به صورت گروهی، تجزیه و تحلیل نیازمندی‌ها و … را دارد.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40</a:t>
            </a:fld>
            <a:endParaRPr lang="en-US"/>
          </a:p>
        </p:txBody>
      </p:sp>
    </p:spTree>
    <p:extLst>
      <p:ext uri="{BB962C8B-B14F-4D97-AF65-F5344CB8AC3E}">
        <p14:creationId xmlns:p14="http://schemas.microsoft.com/office/powerpoint/2010/main" val="87197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sz="1200" b="0" i="0" kern="1200" dirty="0">
                <a:solidFill>
                  <a:schemeClr val="tx1"/>
                </a:solidFill>
                <a:effectLst/>
                <a:latin typeface="+mn-lt"/>
                <a:ea typeface="+mn-ea"/>
                <a:cs typeface="+mn-cs"/>
              </a:rPr>
              <a:t>توسط شرکت </a:t>
            </a:r>
            <a:r>
              <a:rPr lang="en-US" sz="1200" b="0" i="0" kern="1200" dirty="0">
                <a:solidFill>
                  <a:schemeClr val="tx1"/>
                </a:solidFill>
                <a:effectLst/>
                <a:latin typeface="+mn-lt"/>
                <a:ea typeface="+mn-ea"/>
                <a:cs typeface="+mn-cs"/>
              </a:rPr>
              <a:t>QPR </a:t>
            </a:r>
            <a:r>
              <a:rPr lang="fa-IR" sz="1200" b="0" i="0" kern="1200" dirty="0">
                <a:solidFill>
                  <a:schemeClr val="tx1"/>
                </a:solidFill>
                <a:effectLst/>
                <a:latin typeface="+mn-lt"/>
                <a:ea typeface="+mn-ea"/>
                <a:cs typeface="+mn-cs"/>
              </a:rPr>
              <a:t>ارائه شده است. این ابزار از استاندارد </a:t>
            </a:r>
            <a:r>
              <a:rPr lang="en-US" sz="1200" b="0" i="0" kern="1200" dirty="0">
                <a:solidFill>
                  <a:schemeClr val="tx1"/>
                </a:solidFill>
                <a:effectLst/>
                <a:latin typeface="+mn-lt"/>
                <a:ea typeface="+mn-ea"/>
                <a:cs typeface="+mn-cs"/>
              </a:rPr>
              <a:t>BPMN </a:t>
            </a:r>
            <a:r>
              <a:rPr lang="fa-IR" sz="1200" b="0" i="0" kern="1200" dirty="0">
                <a:solidFill>
                  <a:schemeClr val="tx1"/>
                </a:solidFill>
                <a:effectLst/>
                <a:latin typeface="+mn-lt"/>
                <a:ea typeface="+mn-ea"/>
                <a:cs typeface="+mn-cs"/>
              </a:rPr>
              <a:t>پشتیبانی می‌کند و قابلیت‌های مختلفی از جمله تجزیه و تحلیل و شبیه‌سازی، امکان کار به صورت گروهی، تولید گزارش‌ها با فرمت‌های مختلف و … را دارد.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41</a:t>
            </a:fld>
            <a:endParaRPr lang="en-US"/>
          </a:p>
        </p:txBody>
      </p:sp>
    </p:spTree>
    <p:extLst>
      <p:ext uri="{BB962C8B-B14F-4D97-AF65-F5344CB8AC3E}">
        <p14:creationId xmlns:p14="http://schemas.microsoft.com/office/powerpoint/2010/main" val="2263586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sz="1200" b="0" i="0" kern="1200" dirty="0">
                <a:solidFill>
                  <a:schemeClr val="tx1"/>
                </a:solidFill>
                <a:effectLst/>
                <a:latin typeface="+mn-lt"/>
                <a:ea typeface="+mn-ea"/>
                <a:cs typeface="+mn-cs"/>
              </a:rPr>
              <a:t>این ابزار توسط شرکت </a:t>
            </a:r>
            <a:r>
              <a:rPr lang="en-US" sz="1200" b="0" i="0" kern="1200" dirty="0">
                <a:solidFill>
                  <a:schemeClr val="tx1"/>
                </a:solidFill>
                <a:effectLst/>
                <a:latin typeface="+mn-lt"/>
                <a:ea typeface="+mn-ea"/>
                <a:cs typeface="+mn-cs"/>
              </a:rPr>
              <a:t>Visual Paradigm International </a:t>
            </a:r>
            <a:r>
              <a:rPr lang="fa-IR" sz="1200" b="0" i="0" kern="1200" dirty="0">
                <a:solidFill>
                  <a:schemeClr val="tx1"/>
                </a:solidFill>
                <a:effectLst/>
                <a:latin typeface="+mn-lt"/>
                <a:ea typeface="+mn-ea"/>
                <a:cs typeface="+mn-cs"/>
              </a:rPr>
              <a:t>ارائه شده است. این شرکت برنده جوایز مختلفی در حوزه نرم‌افزاری شده است و کاربران بسیار زیادی را درحوزه مدلسازی دارد.</a:t>
            </a:r>
          </a:p>
          <a:p>
            <a:pPr algn="r" rtl="1"/>
            <a:r>
              <a:rPr lang="fa-IR" sz="1200" b="0" i="0" kern="1200" dirty="0">
                <a:solidFill>
                  <a:schemeClr val="tx1"/>
                </a:solidFill>
                <a:effectLst/>
                <a:latin typeface="+mn-lt"/>
                <a:ea typeface="+mn-ea"/>
                <a:cs typeface="+mn-cs"/>
              </a:rPr>
              <a:t>این ابزار ضمن پشتیبانی از استاندارد مدلسازی مختلف از جمله </a:t>
            </a:r>
            <a:r>
              <a:rPr lang="en-US" sz="1200" b="0" i="0" kern="1200" dirty="0">
                <a:solidFill>
                  <a:schemeClr val="tx1"/>
                </a:solidFill>
                <a:effectLst/>
                <a:latin typeface="+mn-lt"/>
                <a:ea typeface="+mn-ea"/>
                <a:cs typeface="+mn-cs"/>
              </a:rPr>
              <a:t>BPMN </a:t>
            </a:r>
            <a:r>
              <a:rPr lang="fa-IR" sz="1200" b="0" i="0" kern="1200" dirty="0">
                <a:solidFill>
                  <a:schemeClr val="tx1"/>
                </a:solidFill>
                <a:effectLst/>
                <a:latin typeface="+mn-lt"/>
                <a:ea typeface="+mn-ea"/>
                <a:cs typeface="+mn-cs"/>
              </a:rPr>
              <a:t>قابلیت‌های بسیار خوبی مانند امکان اعمال محدودیت به مدل‌های فرایندی، امکان مدلسازی جنبه‌های مختلف، منوی قوی در تجزیه و تحلیل فرایندها، تبدیل فرایند به کدهای </a:t>
            </a:r>
            <a:r>
              <a:rPr lang="en-US" sz="1200" b="0" i="0" kern="1200" dirty="0">
                <a:solidFill>
                  <a:schemeClr val="tx1"/>
                </a:solidFill>
                <a:effectLst/>
                <a:latin typeface="+mn-lt"/>
                <a:ea typeface="+mn-ea"/>
                <a:cs typeface="+mn-cs"/>
              </a:rPr>
              <a:t>BPEL، </a:t>
            </a:r>
            <a:r>
              <a:rPr lang="fa-IR" sz="1200" b="0" i="0" kern="1200" dirty="0">
                <a:solidFill>
                  <a:schemeClr val="tx1"/>
                </a:solidFill>
                <a:effectLst/>
                <a:latin typeface="+mn-lt"/>
                <a:ea typeface="+mn-ea"/>
                <a:cs typeface="+mn-cs"/>
              </a:rPr>
              <a:t>ایجاد یکپارچگی بین فرایندها با یکدیگر و با نقشه فرایندی در کل سازمان و …. را دارد.</a:t>
            </a:r>
          </a:p>
          <a:p>
            <a:pPr algn="r" rtl="1"/>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42</a:t>
            </a:fld>
            <a:endParaRPr lang="en-US"/>
          </a:p>
        </p:txBody>
      </p:sp>
    </p:spTree>
    <p:extLst>
      <p:ext uri="{BB962C8B-B14F-4D97-AF65-F5344CB8AC3E}">
        <p14:creationId xmlns:p14="http://schemas.microsoft.com/office/powerpoint/2010/main" val="34365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sz="1200" b="0" i="0" kern="1200" dirty="0">
                <a:solidFill>
                  <a:schemeClr val="tx1"/>
                </a:solidFill>
                <a:effectLst/>
                <a:latin typeface="+mn-lt"/>
                <a:ea typeface="+mn-ea"/>
                <a:cs typeface="+mn-cs"/>
              </a:rPr>
              <a:t>این ابزار به پنج زبان تهیه شده و بیش از 37000 هزار نسخه فروش داشته است و به عنوان یک ابزار قوی در مدلسازی مطرح می‌شود. از این ابزار برای مدلسازی و تهیه معماری سازمانی و تعیین گردش اطلاعات در سازمان را می‌توان استفاده کرد.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43</a:t>
            </a:fld>
            <a:endParaRPr lang="en-US"/>
          </a:p>
        </p:txBody>
      </p:sp>
    </p:spTree>
    <p:extLst>
      <p:ext uri="{BB962C8B-B14F-4D97-AF65-F5344CB8AC3E}">
        <p14:creationId xmlns:p14="http://schemas.microsoft.com/office/powerpoint/2010/main" val="2898485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نمایش فیلم شماره 4</a:t>
            </a:r>
          </a:p>
        </p:txBody>
      </p:sp>
      <p:sp>
        <p:nvSpPr>
          <p:cNvPr id="4" name="Slide Number Placeholder 3"/>
          <p:cNvSpPr>
            <a:spLocks noGrp="1"/>
          </p:cNvSpPr>
          <p:nvPr>
            <p:ph type="sldNum" sz="quarter" idx="10"/>
          </p:nvPr>
        </p:nvSpPr>
        <p:spPr/>
        <p:txBody>
          <a:bodyPr/>
          <a:lstStyle/>
          <a:p>
            <a:fld id="{1B9A179D-2D27-49E2-B022-8EDDA2EFE682}" type="slidenum">
              <a:rPr lang="en-US" smtClean="0"/>
              <a:t>44</a:t>
            </a:fld>
            <a:endParaRPr lang="en-US"/>
          </a:p>
        </p:txBody>
      </p:sp>
    </p:spTree>
    <p:extLst>
      <p:ext uri="{BB962C8B-B14F-4D97-AF65-F5344CB8AC3E}">
        <p14:creationId xmlns:p14="http://schemas.microsoft.com/office/powerpoint/2010/main" val="6624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45</a:t>
            </a:fld>
            <a:endParaRPr lang="en-US"/>
          </a:p>
        </p:txBody>
      </p:sp>
    </p:spTree>
    <p:extLst>
      <p:ext uri="{BB962C8B-B14F-4D97-AF65-F5344CB8AC3E}">
        <p14:creationId xmlns:p14="http://schemas.microsoft.com/office/powerpoint/2010/main" val="578806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en-US" dirty="0"/>
              <a:t>BPMN</a:t>
            </a:r>
            <a:r>
              <a:rPr lang="fa-IR" baseline="0" dirty="0"/>
              <a:t> یک نرم افزار نیست، یک زبان ، یک استاندارد است که مبتنی بر یک متد فلوچارت گونه مراحل مختلف یک فرآیند تجاری را ترسیم یا در اصطلاح مدلسازی میکند. این استاندارد با استفاده از نمادهایی که داره سعی میکنه فرآیند رو طوری ترسیم یا مدلسازی کنه که برای تمامی افراد با هر سطح دانشی قابل درک و فهم باشه.  مدیریت فرآیندهای تجاری مستلزم توصیف دقیق فرآیندهاست. برای این کار روش های زیادی وجود داره اما هیچ کدوم از اونها  نمیتونن جنبه های مختلف فرآیند رو توصیف کنند. به همین دلیل نمادهایی که قادر به توصیف همه وجوه فرآیند باشند به وجود اومد. این نمادها یا </a:t>
            </a:r>
            <a:r>
              <a:rPr lang="en-US" baseline="0" dirty="0"/>
              <a:t>Notation</a:t>
            </a:r>
            <a:r>
              <a:rPr lang="fa-IR" baseline="0" dirty="0"/>
              <a:t> در واقع زبان استاندارد توصیف فرآیند هستند.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47</a:t>
            </a:fld>
            <a:endParaRPr lang="en-US"/>
          </a:p>
        </p:txBody>
      </p:sp>
    </p:spTree>
    <p:extLst>
      <p:ext uri="{BB962C8B-B14F-4D97-AF65-F5344CB8AC3E}">
        <p14:creationId xmlns:p14="http://schemas.microsoft.com/office/powerpoint/2010/main" val="2475541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en-US" dirty="0"/>
              <a:t>Business</a:t>
            </a:r>
            <a:r>
              <a:rPr lang="en-US" baseline="0" dirty="0"/>
              <a:t> Process Management Initiative</a:t>
            </a:r>
            <a:r>
              <a:rPr lang="fa-IR" baseline="0" dirty="0"/>
              <a:t> در سال 2000 به عنوان کنسرسیوم کمپانی هایی که تجارت الکترونیک میکردند تاسیس شد و اولین نگارش از </a:t>
            </a:r>
            <a:r>
              <a:rPr lang="en-US" baseline="0" dirty="0"/>
              <a:t>BPMN</a:t>
            </a:r>
            <a:r>
              <a:rPr lang="fa-IR" baseline="0" dirty="0"/>
              <a:t> را ارائه کرد.</a:t>
            </a:r>
          </a:p>
          <a:p>
            <a:pPr algn="r" rtl="1"/>
            <a:r>
              <a:rPr lang="fa-IR" baseline="0" dirty="0"/>
              <a:t>در سال 2005 با </a:t>
            </a:r>
            <a:r>
              <a:rPr lang="en-US" baseline="0" dirty="0"/>
              <a:t>Object Management Group</a:t>
            </a:r>
            <a:r>
              <a:rPr lang="fa-IR" baseline="0" dirty="0"/>
              <a:t> یا </a:t>
            </a:r>
            <a:r>
              <a:rPr lang="en-US" baseline="0" dirty="0"/>
              <a:t>OMG</a:t>
            </a:r>
            <a:r>
              <a:rPr lang="fa-IR" baseline="0" dirty="0"/>
              <a:t> ادغام شد و از آن پس </a:t>
            </a:r>
            <a:r>
              <a:rPr lang="en-US" baseline="0" dirty="0"/>
              <a:t>OMG</a:t>
            </a:r>
            <a:r>
              <a:rPr lang="fa-IR" baseline="0" dirty="0"/>
              <a:t> متولی استاندار </a:t>
            </a:r>
            <a:r>
              <a:rPr lang="en-US" baseline="0" dirty="0"/>
              <a:t>BPMN</a:t>
            </a:r>
            <a:r>
              <a:rPr lang="fa-IR" baseline="0" dirty="0"/>
              <a:t> شد و نسخه های بعدی را ارائه نمود.</a:t>
            </a:r>
          </a:p>
          <a:p>
            <a:pPr algn="r" rtl="1"/>
            <a:r>
              <a:rPr lang="fa-IR" baseline="0" dirty="0"/>
              <a:t>آخرین نسخه که نسخه ی </a:t>
            </a:r>
            <a:r>
              <a:rPr lang="en-US" baseline="0" dirty="0"/>
              <a:t>BPMN 2.0</a:t>
            </a:r>
            <a:r>
              <a:rPr lang="fa-IR" baseline="0" dirty="0"/>
              <a:t> می باشد در سال 2011 ارائه شده است.</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48</a:t>
            </a:fld>
            <a:endParaRPr lang="en-US"/>
          </a:p>
        </p:txBody>
      </p:sp>
    </p:spTree>
    <p:extLst>
      <p:ext uri="{BB962C8B-B14F-4D97-AF65-F5344CB8AC3E}">
        <p14:creationId xmlns:p14="http://schemas.microsoft.com/office/powerpoint/2010/main" val="265208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B9A179D-2D27-49E2-B022-8EDDA2EFE682}" type="slidenum">
              <a:rPr lang="en-US" smtClean="0"/>
              <a:t>14</a:t>
            </a:fld>
            <a:endParaRPr lang="en-US"/>
          </a:p>
        </p:txBody>
      </p:sp>
    </p:spTree>
    <p:extLst>
      <p:ext uri="{BB962C8B-B14F-4D97-AF65-F5344CB8AC3E}">
        <p14:creationId xmlns:p14="http://schemas.microsoft.com/office/powerpoint/2010/main" val="2085553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49</a:t>
            </a:fld>
            <a:endParaRPr lang="en-US"/>
          </a:p>
        </p:txBody>
      </p:sp>
    </p:spTree>
    <p:extLst>
      <p:ext uri="{BB962C8B-B14F-4D97-AF65-F5344CB8AC3E}">
        <p14:creationId xmlns:p14="http://schemas.microsoft.com/office/powerpoint/2010/main" val="3545272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en-US" dirty="0"/>
              <a:t>POOL</a:t>
            </a:r>
            <a:r>
              <a:rPr lang="fa-IR" dirty="0"/>
              <a:t> یکی از عناصر پایه در </a:t>
            </a:r>
            <a:r>
              <a:rPr lang="en-US" dirty="0"/>
              <a:t>BPMN</a:t>
            </a:r>
            <a:r>
              <a:rPr lang="fa-IR" dirty="0"/>
              <a:t> هست که حدود و</a:t>
            </a:r>
            <a:r>
              <a:rPr lang="fa-IR" baseline="0" dirty="0"/>
              <a:t> مرزهای یک فرآیند تجاری رو مشخص میکنه. هر </a:t>
            </a:r>
            <a:r>
              <a:rPr lang="en-US" baseline="0" dirty="0"/>
              <a:t>POOL</a:t>
            </a:r>
            <a:r>
              <a:rPr lang="fa-IR" baseline="0" dirty="0"/>
              <a:t> میتونه شامل فقط یک فرآیند تجاری باشه و این به این معنیه که برای اگر دو یا تعداد بیشتری فرآیند تجاری موجود باشه باید در </a:t>
            </a:r>
            <a:r>
              <a:rPr lang="en-US" baseline="0" dirty="0"/>
              <a:t>POOL</a:t>
            </a:r>
            <a:r>
              <a:rPr lang="fa-IR" baseline="0" dirty="0"/>
              <a:t> های جدا مدلسازی بشن.</a:t>
            </a:r>
            <a:endParaRPr lang="en-US" baseline="0" dirty="0"/>
          </a:p>
          <a:p>
            <a:pPr algn="r" rtl="1"/>
            <a:r>
              <a:rPr lang="en-US" baseline="0" dirty="0"/>
              <a:t>Pool </a:t>
            </a:r>
            <a:r>
              <a:rPr lang="fa-IR" baseline="0" dirty="0"/>
              <a:t>به دو نوع </a:t>
            </a:r>
            <a:r>
              <a:rPr lang="en-US" baseline="0" dirty="0"/>
              <a:t>White box</a:t>
            </a:r>
            <a:r>
              <a:rPr lang="fa-IR" baseline="0" dirty="0"/>
              <a:t> و </a:t>
            </a:r>
            <a:r>
              <a:rPr lang="en-US" baseline="0" dirty="0"/>
              <a:t>black box</a:t>
            </a:r>
            <a:r>
              <a:rPr lang="fa-IR" baseline="0" dirty="0"/>
              <a:t> تقسیم بندی میشه. </a:t>
            </a:r>
            <a:r>
              <a:rPr lang="en-US" baseline="0" dirty="0"/>
              <a:t>White box</a:t>
            </a:r>
            <a:r>
              <a:rPr lang="fa-IR" baseline="0" dirty="0"/>
              <a:t> حاوی عناصری از فرایند هست که دار نمودار فرآیند نمایش داده شده و اجرا خواهند شد در حالی که </a:t>
            </a:r>
            <a:r>
              <a:rPr lang="en-US" baseline="0" dirty="0"/>
              <a:t>black box</a:t>
            </a:r>
            <a:r>
              <a:rPr lang="fa-IR" baseline="0" dirty="0"/>
              <a:t> هیچ عنصر فرآیندی داخل خودش نداره و صرفا برای نمایش دادن ارتباط فرآیندها بکار میره و قاعدتا در زمان اجرا، اجرا نخواهد شد.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51</a:t>
            </a:fld>
            <a:endParaRPr lang="en-US"/>
          </a:p>
        </p:txBody>
      </p:sp>
    </p:spTree>
    <p:extLst>
      <p:ext uri="{BB962C8B-B14F-4D97-AF65-F5344CB8AC3E}">
        <p14:creationId xmlns:p14="http://schemas.microsoft.com/office/powerpoint/2010/main" val="3719894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en-US" dirty="0"/>
              <a:t>Lane</a:t>
            </a:r>
            <a:r>
              <a:rPr lang="fa-IR" dirty="0"/>
              <a:t> یک بخش از یک </a:t>
            </a:r>
            <a:r>
              <a:rPr lang="en-US" dirty="0"/>
              <a:t>pool</a:t>
            </a:r>
            <a:r>
              <a:rPr lang="fa-IR" baseline="0" dirty="0"/>
              <a:t> هست و برای سازماندهی و دسته بندی فعالیت های یک فرآیند استفاده میشه. اکثرا یک </a:t>
            </a:r>
            <a:r>
              <a:rPr lang="en-US" baseline="0" dirty="0"/>
              <a:t>Lane</a:t>
            </a:r>
            <a:r>
              <a:rPr lang="fa-IR" baseline="0" dirty="0"/>
              <a:t> معرف یک نقش سازمانی در فرایندهست. اما با این وجود از </a:t>
            </a:r>
            <a:r>
              <a:rPr lang="en-US" baseline="0" dirty="0"/>
              <a:t>Lane</a:t>
            </a:r>
            <a:r>
              <a:rPr lang="fa-IR" baseline="0" dirty="0"/>
              <a:t> به مقاصد دیگری هم میشه استفاده کرد مصلا برای فاز بندی فرآیند میشه از </a:t>
            </a:r>
            <a:r>
              <a:rPr lang="en-US" baseline="0" dirty="0"/>
              <a:t>Lane </a:t>
            </a:r>
            <a:r>
              <a:rPr lang="fa-IR" baseline="0" dirty="0"/>
              <a:t>استفاده کرد.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52</a:t>
            </a:fld>
            <a:endParaRPr lang="en-US"/>
          </a:p>
        </p:txBody>
      </p:sp>
    </p:spTree>
    <p:extLst>
      <p:ext uri="{BB962C8B-B14F-4D97-AF65-F5344CB8AC3E}">
        <p14:creationId xmlns:p14="http://schemas.microsoft.com/office/powerpoint/2010/main" val="80535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en-US" dirty="0"/>
              <a:t>Task</a:t>
            </a:r>
            <a:r>
              <a:rPr lang="fa-IR" dirty="0"/>
              <a:t> ها</a:t>
            </a:r>
            <a:r>
              <a:rPr lang="fa-IR" baseline="0" dirty="0"/>
              <a:t> معرف پایه ای ترین عنصر در </a:t>
            </a:r>
            <a:r>
              <a:rPr lang="en-US" baseline="0" dirty="0"/>
              <a:t>BPMN</a:t>
            </a:r>
            <a:r>
              <a:rPr lang="fa-IR" baseline="0" dirty="0"/>
              <a:t> هستند که به معنی یک واحد کار در فرآیندهستند.</a:t>
            </a:r>
            <a:r>
              <a:rPr lang="en-US" baseline="0" dirty="0"/>
              <a:t> </a:t>
            </a:r>
            <a:r>
              <a:rPr lang="fa-IR" baseline="0" dirty="0"/>
              <a:t> یک </a:t>
            </a:r>
            <a:r>
              <a:rPr lang="en-US" baseline="0" dirty="0"/>
              <a:t>Task</a:t>
            </a:r>
            <a:r>
              <a:rPr lang="fa-IR" baseline="0" dirty="0"/>
              <a:t> نشان دهنده یک فعالیت اتمی است که در فرآیند گنجانده شده است. در واقع کوچکترین جزء یک فرآیند که میبایست به طریقی اجرا شود.</a:t>
            </a:r>
          </a:p>
          <a:p>
            <a:pPr algn="r" rtl="1"/>
            <a:r>
              <a:rPr lang="en-US" baseline="0" dirty="0"/>
              <a:t>Task</a:t>
            </a:r>
            <a:r>
              <a:rPr lang="fa-IR" baseline="0" dirty="0"/>
              <a:t> ها اتواع مختلفی دارند که در ادامخه به معرفی آنها خواهم پرداخت.</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54</a:t>
            </a:fld>
            <a:endParaRPr lang="en-US"/>
          </a:p>
        </p:txBody>
      </p:sp>
    </p:spTree>
    <p:extLst>
      <p:ext uri="{BB962C8B-B14F-4D97-AF65-F5344CB8AC3E}">
        <p14:creationId xmlns:p14="http://schemas.microsoft.com/office/powerpoint/2010/main" val="3197383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55</a:t>
            </a:fld>
            <a:endParaRPr lang="en-US"/>
          </a:p>
        </p:txBody>
      </p:sp>
    </p:spTree>
    <p:extLst>
      <p:ext uri="{BB962C8B-B14F-4D97-AF65-F5344CB8AC3E}">
        <p14:creationId xmlns:p14="http://schemas.microsoft.com/office/powerpoint/2010/main" val="2205276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a:t>
            </a:r>
            <a:r>
              <a:rPr lang="en-US" baseline="0" dirty="0"/>
              <a:t> 1</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58</a:t>
            </a:fld>
            <a:endParaRPr lang="en-US"/>
          </a:p>
        </p:txBody>
      </p:sp>
    </p:spTree>
    <p:extLst>
      <p:ext uri="{BB962C8B-B14F-4D97-AF65-F5344CB8AC3E}">
        <p14:creationId xmlns:p14="http://schemas.microsoft.com/office/powerpoint/2010/main" val="3871078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برخلاف</a:t>
            </a:r>
            <a:r>
              <a:rPr lang="fa-IR" baseline="0" dirty="0"/>
              <a:t> </a:t>
            </a:r>
            <a:r>
              <a:rPr lang="en-US" baseline="0" dirty="0"/>
              <a:t>User Task</a:t>
            </a:r>
            <a:r>
              <a:rPr lang="fa-IR" baseline="0" dirty="0"/>
              <a:t> و </a:t>
            </a:r>
            <a:r>
              <a:rPr lang="en-US" baseline="0" dirty="0"/>
              <a:t>Manual Task</a:t>
            </a:r>
            <a:r>
              <a:rPr lang="fa-IR" baseline="0" dirty="0"/>
              <a:t> این </a:t>
            </a:r>
            <a:r>
              <a:rPr lang="en-US" baseline="0" dirty="0"/>
              <a:t>Task</a:t>
            </a:r>
            <a:r>
              <a:rPr lang="fa-IR" baseline="0" dirty="0"/>
              <a:t>ها نیاز به هیچ گونه فعل و انفعال انسانی ندارند و توسط نرم افزار انجام می شوند.</a:t>
            </a:r>
          </a:p>
          <a:p>
            <a:pPr algn="r" rtl="1"/>
            <a:r>
              <a:rPr lang="en-US" baseline="0" dirty="0"/>
              <a:t>Business Rule Task</a:t>
            </a:r>
            <a:r>
              <a:rPr lang="fa-IR" baseline="0" dirty="0"/>
              <a:t> و </a:t>
            </a:r>
            <a:r>
              <a:rPr lang="en-US" baseline="0" dirty="0"/>
              <a:t>Script Task</a:t>
            </a:r>
            <a:r>
              <a:rPr lang="fa-IR" baseline="0" dirty="0"/>
              <a:t> توسط یک موتور فرآیند تجاری اجرا می شوند اما </a:t>
            </a:r>
            <a:r>
              <a:rPr lang="en-US" baseline="0" dirty="0"/>
              <a:t>Service Task</a:t>
            </a:r>
            <a:r>
              <a:rPr lang="fa-IR" baseline="0" dirty="0"/>
              <a:t> توسط یک سرویس خارجی مانند یک وب سرویس یا نرم افزار اتوماسیون خارجی اجرا می شود.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59</a:t>
            </a:fld>
            <a:endParaRPr lang="en-US"/>
          </a:p>
        </p:txBody>
      </p:sp>
    </p:spTree>
    <p:extLst>
      <p:ext uri="{BB962C8B-B14F-4D97-AF65-F5344CB8AC3E}">
        <p14:creationId xmlns:p14="http://schemas.microsoft.com/office/powerpoint/2010/main" val="823510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مثال مربوط</a:t>
            </a:r>
            <a:r>
              <a:rPr lang="fa-IR" baseline="0" dirty="0"/>
              <a:t> به </a:t>
            </a:r>
            <a:r>
              <a:rPr lang="en-US" baseline="0" dirty="0"/>
              <a:t>Parallel </a:t>
            </a:r>
            <a:r>
              <a:rPr lang="fa-IR" baseline="0" dirty="0"/>
              <a:t>و </a:t>
            </a:r>
            <a:r>
              <a:rPr lang="en-US" baseline="0" dirty="0" err="1"/>
              <a:t>squential</a:t>
            </a:r>
            <a:r>
              <a:rPr lang="fa-IR" baseline="0" dirty="0"/>
              <a:t> ارائه ی یک داکیومنت به چند نفر و گرفتن بازخورد از آنها می باشد که میتواند بصورت موازی یا متوالی انجام شود/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63</a:t>
            </a:fld>
            <a:endParaRPr lang="en-US"/>
          </a:p>
        </p:txBody>
      </p:sp>
    </p:spTree>
    <p:extLst>
      <p:ext uri="{BB962C8B-B14F-4D97-AF65-F5344CB8AC3E}">
        <p14:creationId xmlns:p14="http://schemas.microsoft.com/office/powerpoint/2010/main" val="1036898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2</a:t>
            </a:r>
          </a:p>
        </p:txBody>
      </p:sp>
      <p:sp>
        <p:nvSpPr>
          <p:cNvPr id="4" name="Slide Number Placeholder 3"/>
          <p:cNvSpPr>
            <a:spLocks noGrp="1"/>
          </p:cNvSpPr>
          <p:nvPr>
            <p:ph type="sldNum" sz="quarter" idx="10"/>
          </p:nvPr>
        </p:nvSpPr>
        <p:spPr/>
        <p:txBody>
          <a:bodyPr/>
          <a:lstStyle/>
          <a:p>
            <a:fld id="{1B9A179D-2D27-49E2-B022-8EDDA2EFE682}" type="slidenum">
              <a:rPr lang="en-US" smtClean="0"/>
              <a:t>64</a:t>
            </a:fld>
            <a:endParaRPr lang="en-US"/>
          </a:p>
        </p:txBody>
      </p:sp>
    </p:spTree>
    <p:extLst>
      <p:ext uri="{BB962C8B-B14F-4D97-AF65-F5344CB8AC3E}">
        <p14:creationId xmlns:p14="http://schemas.microsoft.com/office/powerpoint/2010/main" val="2872832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در یک</a:t>
            </a:r>
            <a:r>
              <a:rPr lang="fa-IR" baseline="0" dirty="0"/>
              <a:t> محیط کاری معمولی، نمودارهای </a:t>
            </a:r>
            <a:r>
              <a:rPr lang="en-US" baseline="0" dirty="0"/>
              <a:t>BPMN</a:t>
            </a:r>
            <a:r>
              <a:rPr lang="fa-IR" baseline="0" dirty="0"/>
              <a:t> برای برقراری ارتباط بین ذینفعان فرآیند و برنامه نویسان با خود فرآیند بکار میروند. ذینفعان معمولا به پیچیدگیهایی از فرآیند که توسعه دهندگان به آنها نیازمندند، نیاز ندارند. بنابراین زیرفرآیندها با باز و بسته شدن این امکان را به ما میدهند تا اطلاعات را به هردوی این گروهها متنقل کنیم.</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65</a:t>
            </a:fld>
            <a:endParaRPr lang="en-US"/>
          </a:p>
        </p:txBody>
      </p:sp>
    </p:spTree>
    <p:extLst>
      <p:ext uri="{BB962C8B-B14F-4D97-AF65-F5344CB8AC3E}">
        <p14:creationId xmlns:p14="http://schemas.microsoft.com/office/powerpoint/2010/main" val="330913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B9A179D-2D27-49E2-B022-8EDDA2EFE682}" type="slidenum">
              <a:rPr lang="en-US" smtClean="0"/>
              <a:t>28</a:t>
            </a:fld>
            <a:endParaRPr lang="en-US"/>
          </a:p>
        </p:txBody>
      </p:sp>
    </p:spTree>
    <p:extLst>
      <p:ext uri="{BB962C8B-B14F-4D97-AF65-F5344CB8AC3E}">
        <p14:creationId xmlns:p14="http://schemas.microsoft.com/office/powerpoint/2010/main" val="491597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3</a:t>
            </a:r>
          </a:p>
        </p:txBody>
      </p:sp>
      <p:sp>
        <p:nvSpPr>
          <p:cNvPr id="4" name="Slide Number Placeholder 3"/>
          <p:cNvSpPr>
            <a:spLocks noGrp="1"/>
          </p:cNvSpPr>
          <p:nvPr>
            <p:ph type="sldNum" sz="quarter" idx="10"/>
          </p:nvPr>
        </p:nvSpPr>
        <p:spPr/>
        <p:txBody>
          <a:bodyPr/>
          <a:lstStyle/>
          <a:p>
            <a:fld id="{1B9A179D-2D27-49E2-B022-8EDDA2EFE682}" type="slidenum">
              <a:rPr lang="en-US" smtClean="0"/>
              <a:t>66</a:t>
            </a:fld>
            <a:endParaRPr lang="en-US"/>
          </a:p>
        </p:txBody>
      </p:sp>
    </p:spTree>
    <p:extLst>
      <p:ext uri="{BB962C8B-B14F-4D97-AF65-F5344CB8AC3E}">
        <p14:creationId xmlns:p14="http://schemas.microsoft.com/office/powerpoint/2010/main" val="3109117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en-US" dirty="0"/>
              <a:t>Gateway</a:t>
            </a:r>
            <a:r>
              <a:rPr lang="fa-IR" dirty="0"/>
              <a:t> ها در</a:t>
            </a:r>
            <a:r>
              <a:rPr lang="fa-IR" baseline="0" dirty="0"/>
              <a:t> </a:t>
            </a:r>
            <a:r>
              <a:rPr lang="en-US" baseline="0" dirty="0"/>
              <a:t>BPMN</a:t>
            </a:r>
            <a:r>
              <a:rPr lang="fa-IR" baseline="0" dirty="0"/>
              <a:t> نقاط تصمیم گیری هستند که میتوانند مسیر فرآیند را طبق شرطی خاص معین کنند.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68</a:t>
            </a:fld>
            <a:endParaRPr lang="en-US"/>
          </a:p>
        </p:txBody>
      </p:sp>
    </p:spTree>
    <p:extLst>
      <p:ext uri="{BB962C8B-B14F-4D97-AF65-F5344CB8AC3E}">
        <p14:creationId xmlns:p14="http://schemas.microsoft.com/office/powerpoint/2010/main" val="3786963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این نوع </a:t>
            </a:r>
            <a:r>
              <a:rPr lang="en-US" dirty="0"/>
              <a:t>Gateway</a:t>
            </a:r>
            <a:r>
              <a:rPr lang="fa-IR" dirty="0"/>
              <a:t> بر اساس شرطی</a:t>
            </a:r>
            <a:r>
              <a:rPr lang="fa-IR" baseline="0" dirty="0"/>
              <a:t> که در آن بررسی می شود فقط یک مسیر خروجی را انتخاب و فرآیند را پیش می برد. در مثال همون طور که در فرآیند مشاهده می کنید، بر اساس شرک یک نفر یا دو نفر بودن، یک مسیر از فرآیند انتخاب و پیش میرود.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69</a:t>
            </a:fld>
            <a:endParaRPr lang="en-US"/>
          </a:p>
        </p:txBody>
      </p:sp>
    </p:spTree>
    <p:extLst>
      <p:ext uri="{BB962C8B-B14F-4D97-AF65-F5344CB8AC3E}">
        <p14:creationId xmlns:p14="http://schemas.microsoft.com/office/powerpoint/2010/main" val="1595204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این نوع </a:t>
            </a:r>
            <a:r>
              <a:rPr lang="en-US" dirty="0"/>
              <a:t>Gateway</a:t>
            </a:r>
            <a:r>
              <a:rPr lang="fa-IR" dirty="0"/>
              <a:t> بر اساس شرطی که برایط تعریف می شود میتواند بیش از یک مسیر را در خروجی انتخاب و فرآیند را از چند مسیر</a:t>
            </a:r>
            <a:r>
              <a:rPr lang="fa-IR" baseline="0" dirty="0"/>
              <a:t> پیش ببرد. مثلا در مثال، فرآیند میتواند از یک، دو یا هر سه مسیر ادا مه پیدا کند.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70</a:t>
            </a:fld>
            <a:endParaRPr lang="en-US"/>
          </a:p>
        </p:txBody>
      </p:sp>
    </p:spTree>
    <p:extLst>
      <p:ext uri="{BB962C8B-B14F-4D97-AF65-F5344CB8AC3E}">
        <p14:creationId xmlns:p14="http://schemas.microsoft.com/office/powerpoint/2010/main" val="1018418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این نوع </a:t>
            </a:r>
            <a:r>
              <a:rPr lang="en-US" dirty="0"/>
              <a:t>Gateway</a:t>
            </a:r>
            <a:r>
              <a:rPr lang="fa-IR" baseline="0" dirty="0"/>
              <a:t> شرط خاصی را بررسی نمی کند و فقط تمامی فعالیت هایی که در خروجی آن قرار دارند را بصورت موازی و همزمان اجرا میکند. اگر انتهای فعالیت های اجرا شده بصورت موازی را با یک </a:t>
            </a:r>
            <a:r>
              <a:rPr lang="en-US" baseline="0" dirty="0"/>
              <a:t>Gateway</a:t>
            </a:r>
            <a:r>
              <a:rPr lang="fa-IR" baseline="0" dirty="0"/>
              <a:t> موازی ببندیم، فرآیند تا زمانی که تمامی فعالیت های موازی انجام نشوند پیش نمی رود و صبر میکند.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71</a:t>
            </a:fld>
            <a:endParaRPr lang="en-US"/>
          </a:p>
        </p:txBody>
      </p:sp>
    </p:spTree>
    <p:extLst>
      <p:ext uri="{BB962C8B-B14F-4D97-AF65-F5344CB8AC3E}">
        <p14:creationId xmlns:p14="http://schemas.microsoft.com/office/powerpoint/2010/main" val="3511957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شرط</a:t>
            </a:r>
            <a:r>
              <a:rPr lang="fa-IR" baseline="0" dirty="0"/>
              <a:t> انتخاب مسیر در این نوع </a:t>
            </a:r>
            <a:r>
              <a:rPr lang="en-US" baseline="0" dirty="0"/>
              <a:t>Gateway</a:t>
            </a:r>
            <a:r>
              <a:rPr lang="fa-IR" baseline="0" dirty="0"/>
              <a:t> تحریک رویداد هایی است که پس از </a:t>
            </a:r>
            <a:r>
              <a:rPr lang="en-US" baseline="0" dirty="0"/>
              <a:t>Gateway</a:t>
            </a:r>
            <a:r>
              <a:rPr lang="fa-IR" baseline="0" dirty="0"/>
              <a:t> قرار دارد و باعث میشود فرآیند از آن مسیر پیش برود.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72</a:t>
            </a:fld>
            <a:endParaRPr lang="en-US"/>
          </a:p>
        </p:txBody>
      </p:sp>
    </p:spTree>
    <p:extLst>
      <p:ext uri="{BB962C8B-B14F-4D97-AF65-F5344CB8AC3E}">
        <p14:creationId xmlns:p14="http://schemas.microsoft.com/office/powerpoint/2010/main" val="556166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همانطور</a:t>
            </a:r>
            <a:r>
              <a:rPr lang="fa-IR" baseline="0" dirty="0"/>
              <a:t> که از نامش پیداست بسیار شبیه به </a:t>
            </a:r>
            <a:r>
              <a:rPr lang="en-US" baseline="0" dirty="0"/>
              <a:t>Parallel Gateway</a:t>
            </a:r>
            <a:r>
              <a:rPr lang="fa-IR" baseline="0" dirty="0"/>
              <a:t> عمل میکند. با این تفاوت که هرکدام از رویدادها که تحریک و اجرا شود، فرآیند منتظر میماند تا رویدادهای دیگر هم تحریک و اجرا شوند.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73</a:t>
            </a:fld>
            <a:endParaRPr lang="en-US"/>
          </a:p>
        </p:txBody>
      </p:sp>
    </p:spTree>
    <p:extLst>
      <p:ext uri="{BB962C8B-B14F-4D97-AF65-F5344CB8AC3E}">
        <p14:creationId xmlns:p14="http://schemas.microsoft.com/office/powerpoint/2010/main" val="3314139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همانطور که از نامش پیداست این </a:t>
            </a:r>
            <a:r>
              <a:rPr lang="en-US" dirty="0"/>
              <a:t>Gateway</a:t>
            </a:r>
            <a:r>
              <a:rPr lang="fa-IR" dirty="0"/>
              <a:t> فقط برای فرآیندهای تجاری بسیار پیچیده بکار میرود.</a:t>
            </a:r>
            <a:r>
              <a:rPr lang="fa-IR" baseline="0" dirty="0"/>
              <a:t> در این </a:t>
            </a:r>
            <a:r>
              <a:rPr lang="en-US" baseline="0" dirty="0"/>
              <a:t>Gateway</a:t>
            </a:r>
            <a:r>
              <a:rPr lang="fa-IR" baseline="0" dirty="0"/>
              <a:t> ها از کلمات به جای نمادها استفاده می شود بنابراین به متن و توضیحات بیشتر نیازمند است. از </a:t>
            </a:r>
            <a:r>
              <a:rPr lang="en-US" baseline="0" dirty="0"/>
              <a:t>Complex Gateway</a:t>
            </a:r>
            <a:r>
              <a:rPr lang="fa-IR" baseline="0" dirty="0"/>
              <a:t> فقط زمانی استفاده می شود که برای شرح دادن شرایط در فرآیند به ترکیب چندین </a:t>
            </a:r>
            <a:r>
              <a:rPr lang="en-US" baseline="0" dirty="0"/>
              <a:t>Gateway</a:t>
            </a:r>
            <a:r>
              <a:rPr lang="fa-IR" baseline="0" dirty="0"/>
              <a:t> نیاز داشته باشیم ذز غیر اینصورت باید از </a:t>
            </a:r>
            <a:r>
              <a:rPr lang="en-US" baseline="0" dirty="0"/>
              <a:t>Gateway</a:t>
            </a:r>
            <a:r>
              <a:rPr lang="fa-IR" baseline="0" dirty="0"/>
              <a:t> های ساده تر استفاده شود.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74</a:t>
            </a:fld>
            <a:endParaRPr lang="en-US"/>
          </a:p>
        </p:txBody>
      </p:sp>
    </p:spTree>
    <p:extLst>
      <p:ext uri="{BB962C8B-B14F-4D97-AF65-F5344CB8AC3E}">
        <p14:creationId xmlns:p14="http://schemas.microsoft.com/office/powerpoint/2010/main" val="1723971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4</a:t>
            </a:r>
          </a:p>
        </p:txBody>
      </p:sp>
      <p:sp>
        <p:nvSpPr>
          <p:cNvPr id="4" name="Slide Number Placeholder 3"/>
          <p:cNvSpPr>
            <a:spLocks noGrp="1"/>
          </p:cNvSpPr>
          <p:nvPr>
            <p:ph type="sldNum" sz="quarter" idx="10"/>
          </p:nvPr>
        </p:nvSpPr>
        <p:spPr/>
        <p:txBody>
          <a:bodyPr/>
          <a:lstStyle/>
          <a:p>
            <a:fld id="{1B9A179D-2D27-49E2-B022-8EDDA2EFE682}" type="slidenum">
              <a:rPr lang="en-US" smtClean="0"/>
              <a:t>75</a:t>
            </a:fld>
            <a:endParaRPr lang="en-US"/>
          </a:p>
        </p:txBody>
      </p:sp>
    </p:spTree>
    <p:extLst>
      <p:ext uri="{BB962C8B-B14F-4D97-AF65-F5344CB8AC3E}">
        <p14:creationId xmlns:p14="http://schemas.microsoft.com/office/powerpoint/2010/main" val="743660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5</a:t>
            </a:r>
          </a:p>
        </p:txBody>
      </p:sp>
      <p:sp>
        <p:nvSpPr>
          <p:cNvPr id="4" name="Slide Number Placeholder 3"/>
          <p:cNvSpPr>
            <a:spLocks noGrp="1"/>
          </p:cNvSpPr>
          <p:nvPr>
            <p:ph type="sldNum" sz="quarter" idx="10"/>
          </p:nvPr>
        </p:nvSpPr>
        <p:spPr/>
        <p:txBody>
          <a:bodyPr/>
          <a:lstStyle/>
          <a:p>
            <a:fld id="{1B9A179D-2D27-49E2-B022-8EDDA2EFE682}" type="slidenum">
              <a:rPr lang="en-US" smtClean="0"/>
              <a:t>76</a:t>
            </a:fld>
            <a:endParaRPr lang="en-US"/>
          </a:p>
        </p:txBody>
      </p:sp>
    </p:spTree>
    <p:extLst>
      <p:ext uri="{BB962C8B-B14F-4D97-AF65-F5344CB8AC3E}">
        <p14:creationId xmlns:p14="http://schemas.microsoft.com/office/powerpoint/2010/main" val="141451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B9A179D-2D27-49E2-B022-8EDDA2EFE682}" type="slidenum">
              <a:rPr lang="en-US" smtClean="0"/>
              <a:t>29</a:t>
            </a:fld>
            <a:endParaRPr lang="en-US"/>
          </a:p>
        </p:txBody>
      </p:sp>
    </p:spTree>
    <p:extLst>
      <p:ext uri="{BB962C8B-B14F-4D97-AF65-F5344CB8AC3E}">
        <p14:creationId xmlns:p14="http://schemas.microsoft.com/office/powerpoint/2010/main" val="2275333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نمایش فیلم 15</a:t>
            </a:r>
          </a:p>
        </p:txBody>
      </p:sp>
      <p:sp>
        <p:nvSpPr>
          <p:cNvPr id="4" name="Slide Number Placeholder 3"/>
          <p:cNvSpPr>
            <a:spLocks noGrp="1"/>
          </p:cNvSpPr>
          <p:nvPr>
            <p:ph type="sldNum" sz="quarter" idx="10"/>
          </p:nvPr>
        </p:nvSpPr>
        <p:spPr/>
        <p:txBody>
          <a:bodyPr/>
          <a:lstStyle/>
          <a:p>
            <a:fld id="{1B9A179D-2D27-49E2-B022-8EDDA2EFE682}" type="slidenum">
              <a:rPr lang="en-US" smtClean="0"/>
              <a:t>79</a:t>
            </a:fld>
            <a:endParaRPr lang="en-US"/>
          </a:p>
        </p:txBody>
      </p:sp>
    </p:spTree>
    <p:extLst>
      <p:ext uri="{BB962C8B-B14F-4D97-AF65-F5344CB8AC3E}">
        <p14:creationId xmlns:p14="http://schemas.microsoft.com/office/powerpoint/2010/main" val="3419651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fontAlgn="base"/>
            <a:r>
              <a:rPr lang="fa-IR" sz="1200" b="0" i="0" kern="1200" dirty="0">
                <a:solidFill>
                  <a:schemeClr val="tx1"/>
                </a:solidFill>
                <a:effectLst/>
                <a:latin typeface="+mn-lt"/>
                <a:ea typeface="+mn-ea"/>
                <a:cs typeface="+mn-cs"/>
              </a:rPr>
              <a:t>رویداد (</a:t>
            </a:r>
            <a:r>
              <a:rPr lang="en-US" sz="1200" b="0" i="0" kern="1200" dirty="0">
                <a:solidFill>
                  <a:schemeClr val="tx1"/>
                </a:solidFill>
                <a:effectLst/>
                <a:latin typeface="+mn-lt"/>
                <a:ea typeface="+mn-ea"/>
                <a:cs typeface="+mn-cs"/>
              </a:rPr>
              <a:t>Event) </a:t>
            </a:r>
            <a:r>
              <a:rPr lang="fa-IR" sz="1200" b="0" i="0" kern="1200" dirty="0">
                <a:solidFill>
                  <a:schemeClr val="tx1"/>
                </a:solidFill>
                <a:effectLst/>
                <a:latin typeface="+mn-lt"/>
                <a:ea typeface="+mn-ea"/>
                <a:cs typeface="+mn-cs"/>
              </a:rPr>
              <a:t>در واقع چیزی است که در طول چرخه یک فرآیند، اتفاق می افتد. رویدادهای می توانند فرآیند را شروع ، آنرا به تاخیر بیندازند، یا متوقف و یا پایان دهند.</a:t>
            </a:r>
          </a:p>
          <a:p>
            <a:pPr algn="r" rtl="1" fontAlgn="base"/>
            <a:r>
              <a:rPr lang="fa-IR" sz="1200" b="0" i="0" kern="1200" dirty="0">
                <a:solidFill>
                  <a:schemeClr val="tx1"/>
                </a:solidFill>
                <a:effectLst/>
                <a:latin typeface="+mn-lt"/>
                <a:ea typeface="+mn-ea"/>
                <a:cs typeface="+mn-cs"/>
              </a:rPr>
              <a:t>همه رویدادها را با دایره نمایش می دهیم و نحوه ترسیم آن ها (تک خط نازک ، دو خط ، تک خط ضخیم) نوعشان را مشخص می کند. پس سه نوع رویداد کلی داریم:</a:t>
            </a:r>
          </a:p>
          <a:p>
            <a:pPr algn="r" rtl="1" fontAlgn="base"/>
            <a:r>
              <a:rPr lang="fa-IR" sz="1200" b="0" i="0" kern="1200" dirty="0">
                <a:solidFill>
                  <a:schemeClr val="tx1"/>
                </a:solidFill>
                <a:effectLst/>
                <a:latin typeface="+mn-lt"/>
                <a:ea typeface="+mn-ea"/>
                <a:cs typeface="+mn-cs"/>
              </a:rPr>
              <a:t>رویداد شروع : تک خط نازک</a:t>
            </a:r>
          </a:p>
          <a:p>
            <a:pPr algn="r" rtl="1" fontAlgn="base"/>
            <a:r>
              <a:rPr lang="fa-IR" sz="1200" b="0" i="0" kern="1200" dirty="0">
                <a:solidFill>
                  <a:schemeClr val="tx1"/>
                </a:solidFill>
                <a:effectLst/>
                <a:latin typeface="+mn-lt"/>
                <a:ea typeface="+mn-ea"/>
                <a:cs typeface="+mn-cs"/>
              </a:rPr>
              <a:t>رویداد میانی : دو خط</a:t>
            </a:r>
          </a:p>
          <a:p>
            <a:pPr algn="r" rtl="1" fontAlgn="base"/>
            <a:r>
              <a:rPr lang="fa-IR" sz="1200" b="0" i="0" kern="1200" dirty="0">
                <a:solidFill>
                  <a:schemeClr val="tx1"/>
                </a:solidFill>
                <a:effectLst/>
                <a:latin typeface="+mn-lt"/>
                <a:ea typeface="+mn-ea"/>
                <a:cs typeface="+mn-cs"/>
              </a:rPr>
              <a:t>رویداد پایانی : تک خط ضخیم</a:t>
            </a:r>
          </a:p>
          <a:p>
            <a:pPr algn="r" rtl="1"/>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82</a:t>
            </a:fld>
            <a:endParaRPr lang="en-US"/>
          </a:p>
        </p:txBody>
      </p:sp>
    </p:spTree>
    <p:extLst>
      <p:ext uri="{BB962C8B-B14F-4D97-AF65-F5344CB8AC3E}">
        <p14:creationId xmlns:p14="http://schemas.microsoft.com/office/powerpoint/2010/main" val="3297975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fontAlgn="base"/>
            <a:r>
              <a:rPr lang="fa-IR" sz="1200" b="0" i="0" kern="1200" dirty="0">
                <a:solidFill>
                  <a:schemeClr val="tx1"/>
                </a:solidFill>
                <a:effectLst/>
                <a:latin typeface="+mn-lt"/>
                <a:ea typeface="+mn-ea"/>
                <a:cs typeface="+mn-cs"/>
              </a:rPr>
              <a:t>همه رویدادها را با دایره نمایش می دهیم و نحوه ترسیم آن ها (تک خط نازک ، دو خط ، تک خط ضخیم) نوعشان را مشخص می کند. پس سه نوع رویداد کلی داریم:</a:t>
            </a:r>
          </a:p>
          <a:p>
            <a:pPr algn="r" rtl="1" fontAlgn="base"/>
            <a:r>
              <a:rPr lang="fa-IR" sz="1200" b="0" i="0" kern="1200" dirty="0">
                <a:solidFill>
                  <a:schemeClr val="tx1"/>
                </a:solidFill>
                <a:effectLst/>
                <a:latin typeface="+mn-lt"/>
                <a:ea typeface="+mn-ea"/>
                <a:cs typeface="+mn-cs"/>
              </a:rPr>
              <a:t>رویداد شروع : تک خط نازک</a:t>
            </a:r>
          </a:p>
          <a:p>
            <a:pPr algn="r" rtl="1" fontAlgn="base"/>
            <a:r>
              <a:rPr lang="fa-IR" sz="1200" b="0" i="0" kern="1200" dirty="0">
                <a:solidFill>
                  <a:schemeClr val="tx1"/>
                </a:solidFill>
                <a:effectLst/>
                <a:latin typeface="+mn-lt"/>
                <a:ea typeface="+mn-ea"/>
                <a:cs typeface="+mn-cs"/>
              </a:rPr>
              <a:t>رویداد میانی : دو خط</a:t>
            </a:r>
          </a:p>
          <a:p>
            <a:pPr algn="r" rtl="1" fontAlgn="base"/>
            <a:r>
              <a:rPr lang="fa-IR" sz="1200" b="0" i="0" kern="1200" dirty="0">
                <a:solidFill>
                  <a:schemeClr val="tx1"/>
                </a:solidFill>
                <a:effectLst/>
                <a:latin typeface="+mn-lt"/>
                <a:ea typeface="+mn-ea"/>
                <a:cs typeface="+mn-cs"/>
              </a:rPr>
              <a:t>رویداد پایانی : تک خط ضخیم</a:t>
            </a:r>
          </a:p>
          <a:p>
            <a:pPr algn="r" rtl="1"/>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83</a:t>
            </a:fld>
            <a:endParaRPr lang="en-US"/>
          </a:p>
        </p:txBody>
      </p:sp>
    </p:spTree>
    <p:extLst>
      <p:ext uri="{BB962C8B-B14F-4D97-AF65-F5344CB8AC3E}">
        <p14:creationId xmlns:p14="http://schemas.microsoft.com/office/powerpoint/2010/main" val="1455148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en-US" dirty="0"/>
              <a:t>None</a:t>
            </a:r>
            <a:r>
              <a:rPr lang="en-US" baseline="0" dirty="0"/>
              <a:t> Event</a:t>
            </a:r>
            <a:r>
              <a:rPr lang="fa-IR" baseline="0" dirty="0"/>
              <a:t> که از آن با عنوان </a:t>
            </a:r>
            <a:r>
              <a:rPr lang="en-US" baseline="0" dirty="0"/>
              <a:t>Blank Event</a:t>
            </a:r>
            <a:r>
              <a:rPr lang="fa-IR" baseline="0" dirty="0"/>
              <a:t> نیز یاد می شود کارش آغاز کردن فرآیند است بدون آنکه مشخصات خاصی برای رویداد مورد نظر تعریف شده باشد.</a:t>
            </a:r>
          </a:p>
          <a:p>
            <a:pPr algn="r" rtl="1"/>
            <a:r>
              <a:rPr lang="en-US" baseline="0" dirty="0"/>
              <a:t>Message Event</a:t>
            </a:r>
            <a:r>
              <a:rPr lang="fa-IR" baseline="0" dirty="0"/>
              <a:t> این رویداد آغازگر برای تحریک شدن نیازمند دریافت پیامی خاص از مقصدی معین است و به محض دریافت آن پیام، تحریک شده و مسیر فرآیند از آن قسمت ادامه می یابد.</a:t>
            </a:r>
          </a:p>
          <a:p>
            <a:pPr algn="r" rtl="1"/>
            <a:r>
              <a:rPr lang="en-US" baseline="0" dirty="0"/>
              <a:t>Timer Event</a:t>
            </a:r>
            <a:r>
              <a:rPr lang="fa-IR" baseline="0" dirty="0"/>
              <a:t> این رویداد از یک تایمر از پیش تعریف شده برای تحریک شدن استفاده میکند و به محض سر رسید زمان مورد نظر میتواند آغاز شود.</a:t>
            </a:r>
          </a:p>
          <a:p>
            <a:pPr algn="r" rtl="1"/>
            <a:r>
              <a:rPr lang="en-US" baseline="0" dirty="0"/>
              <a:t>Conditional Event</a:t>
            </a:r>
            <a:r>
              <a:rPr lang="fa-IR" baseline="0" dirty="0"/>
              <a:t> این رویداد زمانی اتفاق می افتد که شرطی از پیش تعریف شده برقرار شود.</a:t>
            </a:r>
          </a:p>
          <a:p>
            <a:pPr algn="r" rtl="1"/>
            <a:r>
              <a:rPr lang="en-US" baseline="0" dirty="0"/>
              <a:t>Signal</a:t>
            </a:r>
            <a:r>
              <a:rPr lang="fa-IR" baseline="0" dirty="0"/>
              <a:t> این رویداد برای اجرا شدن منتظر دریافت یک سیگنال در فرآیند است که لازم نیست منبع اختصاصی داشته باشد.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84</a:t>
            </a:fld>
            <a:endParaRPr lang="en-US"/>
          </a:p>
        </p:txBody>
      </p:sp>
    </p:spTree>
    <p:extLst>
      <p:ext uri="{BB962C8B-B14F-4D97-AF65-F5344CB8AC3E}">
        <p14:creationId xmlns:p14="http://schemas.microsoft.com/office/powerpoint/2010/main" val="3881532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85</a:t>
            </a:fld>
            <a:endParaRPr lang="en-US"/>
          </a:p>
        </p:txBody>
      </p:sp>
    </p:spTree>
    <p:extLst>
      <p:ext uri="{BB962C8B-B14F-4D97-AF65-F5344CB8AC3E}">
        <p14:creationId xmlns:p14="http://schemas.microsoft.com/office/powerpoint/2010/main" val="366750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نمایش فیلم شماره 10</a:t>
            </a:r>
          </a:p>
        </p:txBody>
      </p:sp>
      <p:sp>
        <p:nvSpPr>
          <p:cNvPr id="4" name="Slide Number Placeholder 3"/>
          <p:cNvSpPr>
            <a:spLocks noGrp="1"/>
          </p:cNvSpPr>
          <p:nvPr>
            <p:ph type="sldNum" sz="quarter" idx="10"/>
          </p:nvPr>
        </p:nvSpPr>
        <p:spPr/>
        <p:txBody>
          <a:bodyPr/>
          <a:lstStyle/>
          <a:p>
            <a:fld id="{1B9A179D-2D27-49E2-B022-8EDDA2EFE682}" type="slidenum">
              <a:rPr lang="en-US" smtClean="0"/>
              <a:t>86</a:t>
            </a:fld>
            <a:endParaRPr lang="en-US"/>
          </a:p>
        </p:txBody>
      </p:sp>
    </p:spTree>
    <p:extLst>
      <p:ext uri="{BB962C8B-B14F-4D97-AF65-F5344CB8AC3E}">
        <p14:creationId xmlns:p14="http://schemas.microsoft.com/office/powerpoint/2010/main" val="3104211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رویدادها که در فرایند چایلد</a:t>
            </a:r>
            <a:r>
              <a:rPr lang="fa-IR" baseline="0" dirty="0"/>
              <a:t> را میفته رو به فرایند پرنت منتقل می کند.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87</a:t>
            </a:fld>
            <a:endParaRPr lang="en-US"/>
          </a:p>
        </p:txBody>
      </p:sp>
    </p:spTree>
    <p:extLst>
      <p:ext uri="{BB962C8B-B14F-4D97-AF65-F5344CB8AC3E}">
        <p14:creationId xmlns:p14="http://schemas.microsoft.com/office/powerpoint/2010/main" val="2226991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نمیشه</a:t>
            </a:r>
            <a:r>
              <a:rPr lang="fa-IR" baseline="0" dirty="0"/>
              <a:t> تو فرایند از </a:t>
            </a:r>
            <a:r>
              <a:rPr lang="en-US" dirty="0"/>
              <a:t>Compensation end </a:t>
            </a:r>
            <a:r>
              <a:rPr lang="fa-IR" dirty="0"/>
              <a:t> بدون وجود رویداد </a:t>
            </a:r>
            <a:r>
              <a:rPr lang="en-US" dirty="0"/>
              <a:t>Compensation</a:t>
            </a:r>
            <a:r>
              <a:rPr lang="fa-IR" dirty="0"/>
              <a:t> </a:t>
            </a:r>
            <a:r>
              <a:rPr lang="en-US" dirty="0"/>
              <a:t> </a:t>
            </a:r>
            <a:r>
              <a:rPr lang="fa-IR" dirty="0"/>
              <a:t> استفاده نمود.</a:t>
            </a:r>
          </a:p>
          <a:p>
            <a:pPr algn="r" rtl="1"/>
            <a:r>
              <a:rPr lang="fa-IR" dirty="0"/>
              <a:t>باید حتما همنام باشن</a:t>
            </a:r>
          </a:p>
          <a:p>
            <a:pPr algn="r" rtl="1"/>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88</a:t>
            </a:fld>
            <a:endParaRPr lang="en-US"/>
          </a:p>
        </p:txBody>
      </p:sp>
    </p:spTree>
    <p:extLst>
      <p:ext uri="{BB962C8B-B14F-4D97-AF65-F5344CB8AC3E}">
        <p14:creationId xmlns:p14="http://schemas.microsoft.com/office/powerpoint/2010/main" val="3342867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در مدلسازی فرایندهای تجاری، مصنوعات این امکان را به ما میدهد که اشیاء خارج</a:t>
            </a:r>
            <a:r>
              <a:rPr lang="fa-IR" baseline="0" dirty="0"/>
              <a:t> از فرآیند را بصورت تصویری نمایش دهیم. مصنوعات میتواند دیتا یا یادداشت هایی که فرآیند را توصیف می کنند</a:t>
            </a:r>
            <a:r>
              <a:rPr lang="en-US" baseline="0" dirty="0"/>
              <a:t> </a:t>
            </a:r>
            <a:r>
              <a:rPr lang="fa-IR" baseline="0" dirty="0"/>
              <a:t>یا میتوان از آنها برای سازماندهی وظایف و فعالیت ها بهره برد.</a:t>
            </a:r>
          </a:p>
          <a:p>
            <a:pPr algn="r" rtl="1"/>
            <a:r>
              <a:rPr lang="fa-IR" baseline="0" dirty="0"/>
              <a:t>سه گروه اصلی برای مصنوعات وجود دارد: 1- اشیاء داده 2- یادداشت ها 3 - گروهبندی</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90</a:t>
            </a:fld>
            <a:endParaRPr lang="en-US"/>
          </a:p>
        </p:txBody>
      </p:sp>
    </p:spTree>
    <p:extLst>
      <p:ext uri="{BB962C8B-B14F-4D97-AF65-F5344CB8AC3E}">
        <p14:creationId xmlns:p14="http://schemas.microsoft.com/office/powerpoint/2010/main" val="1405055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گروهبندی سازماندهی </a:t>
            </a:r>
            <a:r>
              <a:rPr lang="en-US" dirty="0"/>
              <a:t>task</a:t>
            </a:r>
            <a:r>
              <a:rPr lang="fa-IR" dirty="0"/>
              <a:t> ها و فرآیندها رو بر عهده داره و برای خوانایی بیشتر فرآیند بکار میره.</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92</a:t>
            </a:fld>
            <a:endParaRPr lang="en-US"/>
          </a:p>
        </p:txBody>
      </p:sp>
    </p:spTree>
    <p:extLst>
      <p:ext uri="{BB962C8B-B14F-4D97-AF65-F5344CB8AC3E}">
        <p14:creationId xmlns:p14="http://schemas.microsoft.com/office/powerpoint/2010/main" val="297414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نمایش فیلم 1</a:t>
            </a:r>
          </a:p>
        </p:txBody>
      </p:sp>
      <p:sp>
        <p:nvSpPr>
          <p:cNvPr id="4" name="Slide Number Placeholder 3"/>
          <p:cNvSpPr>
            <a:spLocks noGrp="1"/>
          </p:cNvSpPr>
          <p:nvPr>
            <p:ph type="sldNum" sz="quarter" idx="10"/>
          </p:nvPr>
        </p:nvSpPr>
        <p:spPr/>
        <p:txBody>
          <a:bodyPr/>
          <a:lstStyle/>
          <a:p>
            <a:fld id="{1B9A179D-2D27-49E2-B022-8EDDA2EFE682}" type="slidenum">
              <a:rPr lang="en-US" smtClean="0"/>
              <a:t>32</a:t>
            </a:fld>
            <a:endParaRPr lang="en-US"/>
          </a:p>
        </p:txBody>
      </p:sp>
    </p:spTree>
    <p:extLst>
      <p:ext uri="{BB962C8B-B14F-4D97-AF65-F5344CB8AC3E}">
        <p14:creationId xmlns:p14="http://schemas.microsoft.com/office/powerpoint/2010/main" val="17627342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این امکان را به ما میدهد تا جزئیات بیشتری</a:t>
            </a:r>
            <a:r>
              <a:rPr lang="fa-IR" baseline="0" dirty="0"/>
              <a:t> در مورد فرآیند و بخش های مختلف آن در نمودار نمایش دهیم. استفاده از آن باعث خوانایی بیشتر و قابلیت فهم و درک بیشتر آن میشود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93</a:t>
            </a:fld>
            <a:endParaRPr lang="en-US"/>
          </a:p>
        </p:txBody>
      </p:sp>
    </p:spTree>
    <p:extLst>
      <p:ext uri="{BB962C8B-B14F-4D97-AF65-F5344CB8AC3E}">
        <p14:creationId xmlns:p14="http://schemas.microsoft.com/office/powerpoint/2010/main" val="1062590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109</a:t>
            </a:fld>
            <a:endParaRPr lang="en-US"/>
          </a:p>
        </p:txBody>
      </p:sp>
    </p:spTree>
    <p:extLst>
      <p:ext uri="{BB962C8B-B14F-4D97-AF65-F5344CB8AC3E}">
        <p14:creationId xmlns:p14="http://schemas.microsoft.com/office/powerpoint/2010/main" val="35567851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113</a:t>
            </a:fld>
            <a:endParaRPr lang="en-US"/>
          </a:p>
        </p:txBody>
      </p:sp>
    </p:spTree>
    <p:extLst>
      <p:ext uri="{BB962C8B-B14F-4D97-AF65-F5344CB8AC3E}">
        <p14:creationId xmlns:p14="http://schemas.microsoft.com/office/powerpoint/2010/main" val="3829077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114</a:t>
            </a:fld>
            <a:endParaRPr lang="en-US"/>
          </a:p>
        </p:txBody>
      </p:sp>
    </p:spTree>
    <p:extLst>
      <p:ext uri="{BB962C8B-B14F-4D97-AF65-F5344CB8AC3E}">
        <p14:creationId xmlns:p14="http://schemas.microsoft.com/office/powerpoint/2010/main" val="4259179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115</a:t>
            </a:fld>
            <a:endParaRPr lang="en-US"/>
          </a:p>
        </p:txBody>
      </p:sp>
    </p:spTree>
    <p:extLst>
      <p:ext uri="{BB962C8B-B14F-4D97-AF65-F5344CB8AC3E}">
        <p14:creationId xmlns:p14="http://schemas.microsoft.com/office/powerpoint/2010/main" val="2766147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116</a:t>
            </a:fld>
            <a:endParaRPr lang="en-US"/>
          </a:p>
        </p:txBody>
      </p:sp>
    </p:spTree>
    <p:extLst>
      <p:ext uri="{BB962C8B-B14F-4D97-AF65-F5344CB8AC3E}">
        <p14:creationId xmlns:p14="http://schemas.microsoft.com/office/powerpoint/2010/main" val="24931133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117</a:t>
            </a:fld>
            <a:endParaRPr lang="en-US"/>
          </a:p>
        </p:txBody>
      </p:sp>
    </p:spTree>
    <p:extLst>
      <p:ext uri="{BB962C8B-B14F-4D97-AF65-F5344CB8AC3E}">
        <p14:creationId xmlns:p14="http://schemas.microsoft.com/office/powerpoint/2010/main" val="3823322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118</a:t>
            </a:fld>
            <a:endParaRPr lang="en-US"/>
          </a:p>
        </p:txBody>
      </p:sp>
    </p:spTree>
    <p:extLst>
      <p:ext uri="{BB962C8B-B14F-4D97-AF65-F5344CB8AC3E}">
        <p14:creationId xmlns:p14="http://schemas.microsoft.com/office/powerpoint/2010/main" val="26843575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125</a:t>
            </a:fld>
            <a:endParaRPr lang="en-US"/>
          </a:p>
        </p:txBody>
      </p:sp>
    </p:spTree>
    <p:extLst>
      <p:ext uri="{BB962C8B-B14F-4D97-AF65-F5344CB8AC3E}">
        <p14:creationId xmlns:p14="http://schemas.microsoft.com/office/powerpoint/2010/main" val="2835246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126</a:t>
            </a:fld>
            <a:endParaRPr lang="en-US"/>
          </a:p>
        </p:txBody>
      </p:sp>
    </p:spTree>
    <p:extLst>
      <p:ext uri="{BB962C8B-B14F-4D97-AF65-F5344CB8AC3E}">
        <p14:creationId xmlns:p14="http://schemas.microsoft.com/office/powerpoint/2010/main" val="64535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sz="1200" b="0" i="0" kern="1200" dirty="0">
                <a:solidFill>
                  <a:schemeClr val="tx1"/>
                </a:solidFill>
                <a:effectLst/>
                <a:latin typeface="+mn-lt"/>
                <a:ea typeface="+mn-ea"/>
                <a:cs typeface="+mn-cs"/>
              </a:rPr>
              <a:t>مدیر فرایند[1]:</a:t>
            </a:r>
            <a:br>
              <a:rPr lang="fa-IR" dirty="0"/>
            </a:br>
            <a:br>
              <a:rPr lang="fa-IR" dirty="0"/>
            </a:br>
            <a:r>
              <a:rPr lang="fa-IR" sz="1200" b="0" i="0" kern="1200" dirty="0">
                <a:solidFill>
                  <a:schemeClr val="tx1"/>
                </a:solidFill>
                <a:effectLst/>
                <a:latin typeface="+mn-lt"/>
                <a:ea typeface="+mn-ea"/>
                <a:cs typeface="+mn-cs"/>
              </a:rPr>
              <a:t>مسئول راه اندازی و پیاده سازی یک پروژه </a:t>
            </a:r>
            <a:r>
              <a:rPr lang="en-US" sz="1200" b="0" i="0" kern="1200" dirty="0">
                <a:solidFill>
                  <a:schemeClr val="tx1"/>
                </a:solidFill>
                <a:effectLst/>
                <a:latin typeface="+mn-lt"/>
                <a:ea typeface="+mn-ea"/>
                <a:cs typeface="+mn-cs"/>
              </a:rPr>
              <a:t>BPM </a:t>
            </a:r>
            <a:r>
              <a:rPr lang="fa-IR" sz="1200" b="0" i="0" kern="1200" dirty="0">
                <a:solidFill>
                  <a:schemeClr val="tx1"/>
                </a:solidFill>
                <a:effectLst/>
                <a:latin typeface="+mn-lt"/>
                <a:ea typeface="+mn-ea"/>
                <a:cs typeface="+mn-cs"/>
              </a:rPr>
              <a:t>می باشد. و تضمین می کند که منابع کافی برای بهبود یک فرایند موجود باشد. معمولا مدیران بالا رتبه سازمان می باشند که نظر نهایی در تصمیمم گیری در موارد رخ داده را می دهند.</a:t>
            </a:r>
          </a:p>
          <a:p>
            <a:pPr algn="r" rtl="1"/>
            <a:endParaRPr lang="fa-IR" sz="1200" b="0" i="0" kern="1200" dirty="0">
              <a:solidFill>
                <a:schemeClr val="tx1"/>
              </a:solidFill>
              <a:effectLst/>
              <a:latin typeface="+mn-lt"/>
              <a:ea typeface="+mn-ea"/>
              <a:cs typeface="+mn-cs"/>
            </a:endParaRPr>
          </a:p>
          <a:p>
            <a:pPr algn="r" rtl="1"/>
            <a:r>
              <a:rPr lang="fa-IR" sz="1200" b="0" i="0" kern="1200" dirty="0">
                <a:solidFill>
                  <a:schemeClr val="tx1"/>
                </a:solidFill>
                <a:effectLst/>
                <a:latin typeface="+mn-lt"/>
                <a:ea typeface="+mn-ea"/>
                <a:cs typeface="+mn-cs"/>
              </a:rPr>
              <a:t>مالک فرایند[2]:</a:t>
            </a:r>
            <a:br>
              <a:rPr lang="fa-IR" dirty="0"/>
            </a:br>
            <a:br>
              <a:rPr lang="fa-IR" dirty="0"/>
            </a:br>
            <a:r>
              <a:rPr lang="fa-IR" sz="1200" b="0" i="0" kern="1200" dirty="0">
                <a:solidFill>
                  <a:schemeClr val="tx1"/>
                </a:solidFill>
                <a:effectLst/>
                <a:latin typeface="+mn-lt"/>
                <a:ea typeface="+mn-ea"/>
                <a:cs typeface="+mn-cs"/>
              </a:rPr>
              <a:t>هدایت، مانیتورینگ و نگهداری ایک پروژه </a:t>
            </a:r>
            <a:r>
              <a:rPr lang="en-US" sz="1200" b="0" i="0" kern="1200" dirty="0">
                <a:solidFill>
                  <a:schemeClr val="tx1"/>
                </a:solidFill>
                <a:effectLst/>
                <a:latin typeface="+mn-lt"/>
                <a:ea typeface="+mn-ea"/>
                <a:cs typeface="+mn-cs"/>
              </a:rPr>
              <a:t>BPM </a:t>
            </a:r>
            <a:r>
              <a:rPr lang="fa-IR" sz="1200" b="0" i="0" kern="1200" dirty="0">
                <a:solidFill>
                  <a:schemeClr val="tx1"/>
                </a:solidFill>
                <a:effectLst/>
                <a:latin typeface="+mn-lt"/>
                <a:ea typeface="+mn-ea"/>
                <a:cs typeface="+mn-cs"/>
              </a:rPr>
              <a:t>را بر عهده دارد.</a:t>
            </a:r>
          </a:p>
          <a:p>
            <a:pPr algn="r" rtl="1"/>
            <a:endParaRPr lang="fa-IR" sz="1200" b="0" i="0" kern="1200" dirty="0">
              <a:solidFill>
                <a:schemeClr val="tx1"/>
              </a:solidFill>
              <a:effectLst/>
              <a:latin typeface="+mn-lt"/>
              <a:ea typeface="+mn-ea"/>
              <a:cs typeface="+mn-cs"/>
            </a:endParaRPr>
          </a:p>
          <a:p>
            <a:pPr algn="r" rtl="1"/>
            <a:r>
              <a:rPr lang="fa-IR" sz="1200" b="0" i="0" kern="1200" dirty="0">
                <a:solidFill>
                  <a:schemeClr val="tx1"/>
                </a:solidFill>
                <a:effectLst/>
                <a:latin typeface="+mn-lt"/>
                <a:ea typeface="+mn-ea"/>
                <a:cs typeface="+mn-cs"/>
              </a:rPr>
              <a:t>مدیر پروژه[4]:</a:t>
            </a:r>
            <a:br>
              <a:rPr lang="fa-IR" dirty="0"/>
            </a:br>
            <a:br>
              <a:rPr lang="fa-IR" dirty="0"/>
            </a:br>
            <a:r>
              <a:rPr lang="fa-IR" sz="1200" b="0" i="0" kern="1200" dirty="0">
                <a:solidFill>
                  <a:schemeClr val="tx1"/>
                </a:solidFill>
                <a:effectLst/>
                <a:latin typeface="+mn-lt"/>
                <a:ea typeface="+mn-ea"/>
                <a:cs typeface="+mn-cs"/>
              </a:rPr>
              <a:t>مسئول برنامه ریزی، سازمان دهی، مدیریت و راهبری پروژ </a:t>
            </a:r>
            <a:r>
              <a:rPr lang="en-US" sz="1200" b="0" i="0" kern="1200" dirty="0">
                <a:solidFill>
                  <a:schemeClr val="tx1"/>
                </a:solidFill>
                <a:effectLst/>
                <a:latin typeface="+mn-lt"/>
                <a:ea typeface="+mn-ea"/>
                <a:cs typeface="+mn-cs"/>
              </a:rPr>
              <a:t>BPM. </a:t>
            </a:r>
            <a:r>
              <a:rPr lang="fa-IR" sz="1200" b="0" i="0" kern="1200" dirty="0">
                <a:solidFill>
                  <a:schemeClr val="tx1"/>
                </a:solidFill>
                <a:effectLst/>
                <a:latin typeface="+mn-lt"/>
                <a:ea typeface="+mn-ea"/>
                <a:cs typeface="+mn-cs"/>
              </a:rPr>
              <a:t>مدیر پروژه تلاش می کند تا به اهداف و مقاصد مالک فرایند دست یابد. بسته به اندازه پروژه، ممکن است مدیران پروژه به مدیران برنامه گزارش دهند. مدیران پروژه مسئولیت کارایی پروژه خود را بر عهده داشته و تلاش می کنند تا با در نظر گرفتن محدودیت های تعیین شده توسط مدیر و مالک فرایند، به تمام اهداف تعریف شده دست یابند.</a:t>
            </a:r>
          </a:p>
          <a:p>
            <a:pPr algn="r" rtl="1"/>
            <a:endParaRPr lang="fa-IR" sz="1200" b="0" i="0" kern="1200" dirty="0">
              <a:solidFill>
                <a:schemeClr val="tx1"/>
              </a:solidFill>
              <a:effectLst/>
              <a:latin typeface="+mn-lt"/>
              <a:ea typeface="+mn-ea"/>
              <a:cs typeface="+mn-cs"/>
            </a:endParaRPr>
          </a:p>
          <a:p>
            <a:pPr algn="r" rtl="1"/>
            <a:r>
              <a:rPr lang="fa-IR" sz="1200" b="0" i="0" kern="1200" dirty="0">
                <a:solidFill>
                  <a:schemeClr val="tx1"/>
                </a:solidFill>
                <a:effectLst/>
                <a:latin typeface="+mn-lt"/>
                <a:ea typeface="+mn-ea"/>
                <a:cs typeface="+mn-cs"/>
              </a:rPr>
              <a:t>مدیر برنامه[5]:</a:t>
            </a:r>
            <a:br>
              <a:rPr lang="fa-IR" dirty="0"/>
            </a:br>
            <a:br>
              <a:rPr lang="fa-IR" dirty="0"/>
            </a:br>
            <a:r>
              <a:rPr lang="fa-IR" sz="1200" b="0" i="0" kern="1200" dirty="0">
                <a:solidFill>
                  <a:schemeClr val="tx1"/>
                </a:solidFill>
                <a:effectLst/>
                <a:latin typeface="+mn-lt"/>
                <a:ea typeface="+mn-ea"/>
                <a:cs typeface="+mn-cs"/>
              </a:rPr>
              <a:t>بسته به اندازه پروژه، گاهی اوقات در پروژه </a:t>
            </a:r>
            <a:r>
              <a:rPr lang="en-US" sz="1200" b="0" i="0" kern="1200" dirty="0">
                <a:solidFill>
                  <a:schemeClr val="tx1"/>
                </a:solidFill>
                <a:effectLst/>
                <a:latin typeface="+mn-lt"/>
                <a:ea typeface="+mn-ea"/>
                <a:cs typeface="+mn-cs"/>
              </a:rPr>
              <a:t>BPM </a:t>
            </a:r>
            <a:r>
              <a:rPr lang="fa-IR" sz="1200" b="0" i="0" kern="1200" dirty="0">
                <a:solidFill>
                  <a:schemeClr val="tx1"/>
                </a:solidFill>
                <a:effectLst/>
                <a:latin typeface="+mn-lt"/>
                <a:ea typeface="+mn-ea"/>
                <a:cs typeface="+mn-cs"/>
              </a:rPr>
              <a:t>وجود دارد. مسئولیت مدیریت یک برنامه و مدیران پروژه های مرتبط را بر عهده دارد. همچنین مسئول تعریف و مدیریت برنامه ها برای کمک به مدیران پروژه هستند. علاوه بر این تعریف وظایف، زمان بندی وظایف و خط سیر زمان (</a:t>
            </a:r>
            <a:r>
              <a:rPr lang="en-US" sz="1200" b="0" i="0" kern="1200" dirty="0">
                <a:solidFill>
                  <a:schemeClr val="tx1"/>
                </a:solidFill>
                <a:effectLst/>
                <a:latin typeface="+mn-lt"/>
                <a:ea typeface="+mn-ea"/>
                <a:cs typeface="+mn-cs"/>
              </a:rPr>
              <a:t>timeline) </a:t>
            </a:r>
            <a:r>
              <a:rPr lang="fa-IR" sz="1200" b="0" i="0" kern="1200" dirty="0">
                <a:solidFill>
                  <a:schemeClr val="tx1"/>
                </a:solidFill>
                <a:effectLst/>
                <a:latin typeface="+mn-lt"/>
                <a:ea typeface="+mn-ea"/>
                <a:cs typeface="+mn-cs"/>
              </a:rPr>
              <a:t>پیشرفت وظایف را بر عهده دارد. مدیر برنامه با مالک فرایند برای مدیریت بودجه برنامه همکاری دارد و با اطلاعات دریافتی از مدیران پروژه، برنامه را بروز می کند.</a:t>
            </a:r>
          </a:p>
          <a:p>
            <a:pPr algn="r" rtl="1"/>
            <a:endParaRPr lang="fa-IR" sz="1200" b="0" i="0" kern="1200" dirty="0">
              <a:solidFill>
                <a:schemeClr val="tx1"/>
              </a:solidFill>
              <a:effectLst/>
              <a:latin typeface="+mn-lt"/>
              <a:ea typeface="+mn-ea"/>
              <a:cs typeface="+mn-cs"/>
            </a:endParaRPr>
          </a:p>
          <a:p>
            <a:pPr algn="r" rtl="1"/>
            <a:r>
              <a:rPr lang="fa-IR" sz="1200" b="0" i="0" kern="1200" dirty="0">
                <a:solidFill>
                  <a:schemeClr val="tx1"/>
                </a:solidFill>
                <a:effectLst/>
                <a:latin typeface="+mn-lt"/>
                <a:ea typeface="+mn-ea"/>
                <a:cs typeface="+mn-cs"/>
              </a:rPr>
              <a:t>معمار سازمان[6]:</a:t>
            </a:r>
            <a:br>
              <a:rPr lang="fa-IR" dirty="0"/>
            </a:br>
            <a:br>
              <a:rPr lang="fa-IR" dirty="0"/>
            </a:br>
            <a:r>
              <a:rPr lang="fa-IR" sz="1200" b="0" i="0" kern="1200" dirty="0">
                <a:solidFill>
                  <a:schemeClr val="tx1"/>
                </a:solidFill>
                <a:effectLst/>
                <a:latin typeface="+mn-lt"/>
                <a:ea typeface="+mn-ea"/>
                <a:cs typeface="+mn-cs"/>
              </a:rPr>
              <a:t>معماری سازمان را تعریف می کند. معماری سازمان نقشه و چارچوبی برای تببین، هماهنگ‌سازی و همسوسازی کلیه فعالیت‌ها و عناصر سازمان در جهت نیل به اهداف راهبردی سازمان است .</a:t>
            </a:r>
          </a:p>
          <a:p>
            <a:pPr algn="r" rtl="1"/>
            <a:endParaRPr lang="fa-IR" sz="1200" b="0" i="0" kern="1200" dirty="0">
              <a:solidFill>
                <a:schemeClr val="tx1"/>
              </a:solidFill>
              <a:effectLst/>
              <a:latin typeface="+mn-lt"/>
              <a:ea typeface="+mn-ea"/>
              <a:cs typeface="+mn-cs"/>
            </a:endParaRPr>
          </a:p>
          <a:p>
            <a:pPr algn="r" rtl="1"/>
            <a:r>
              <a:rPr lang="fa-IR" sz="1200" b="0" i="0" kern="1200" dirty="0">
                <a:solidFill>
                  <a:schemeClr val="tx1"/>
                </a:solidFill>
                <a:effectLst/>
                <a:latin typeface="+mn-lt"/>
                <a:ea typeface="+mn-ea"/>
                <a:cs typeface="+mn-cs"/>
              </a:rPr>
              <a:t>تحلیل گر فرایند[7]:</a:t>
            </a:r>
            <a:br>
              <a:rPr lang="fa-IR" dirty="0"/>
            </a:br>
            <a:br>
              <a:rPr lang="fa-IR" dirty="0"/>
            </a:br>
            <a:r>
              <a:rPr lang="fa-IR" sz="1200" b="0" i="0" kern="1200" dirty="0">
                <a:solidFill>
                  <a:schemeClr val="tx1"/>
                </a:solidFill>
                <a:effectLst/>
                <a:latin typeface="+mn-lt"/>
                <a:ea typeface="+mn-ea"/>
                <a:cs typeface="+mn-cs"/>
              </a:rPr>
              <a:t>مسئولیتی در رابطه با مدل سازی و نمایش بصری فرایندهای تجاری دارند. نزدیک با مدیران پروژه و کاربران فرایند کار می کنند تا فرایندهای تجاری کلیدی و روندهای کلیدی را تعیین کرده، آنها را تحلیل و با استفاده از نرم افزارهای مدل سازی فرایند مستند می کنند. همچنین ریسک ها و موارد مرتبط را شناسایی می کنند. نقش تحلیل گران، شامل توسعه نقشه های فرایند مختصر و واضح و تشخیص نیازهای تجاری مرتبط می باشد.</a:t>
            </a:r>
            <a:br>
              <a:rPr lang="fa-IR" dirty="0"/>
            </a:br>
            <a:br>
              <a:rPr lang="fa-IR" dirty="0"/>
            </a:br>
            <a:r>
              <a:rPr lang="fa-IR" sz="1200" b="0" i="0" kern="1200" dirty="0">
                <a:solidFill>
                  <a:schemeClr val="tx1"/>
                </a:solidFill>
                <a:effectLst/>
                <a:latin typeface="+mn-lt"/>
                <a:ea typeface="+mn-ea"/>
                <a:cs typeface="+mn-cs"/>
              </a:rPr>
              <a:t>دیگر عناوین متداول برای این نقش می توانند شامل مدل ساز فرایند، مهندس فرایند تجاری، مهندس روند، مدل ساز فرایند تجاری و یا تحلیل گر تجاری گردند.</a:t>
            </a:r>
          </a:p>
          <a:p>
            <a:pPr algn="r" rtl="1"/>
            <a:endParaRPr lang="fa-IR" dirty="0"/>
          </a:p>
          <a:p>
            <a:pPr algn="r" rtl="1"/>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33</a:t>
            </a:fld>
            <a:endParaRPr lang="en-US"/>
          </a:p>
        </p:txBody>
      </p:sp>
    </p:spTree>
    <p:extLst>
      <p:ext uri="{BB962C8B-B14F-4D97-AF65-F5344CB8AC3E}">
        <p14:creationId xmlns:p14="http://schemas.microsoft.com/office/powerpoint/2010/main" val="33801670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127</a:t>
            </a:fld>
            <a:endParaRPr lang="en-US"/>
          </a:p>
        </p:txBody>
      </p:sp>
    </p:spTree>
    <p:extLst>
      <p:ext uri="{BB962C8B-B14F-4D97-AF65-F5344CB8AC3E}">
        <p14:creationId xmlns:p14="http://schemas.microsoft.com/office/powerpoint/2010/main" val="1971444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128</a:t>
            </a:fld>
            <a:endParaRPr lang="en-US"/>
          </a:p>
        </p:txBody>
      </p:sp>
    </p:spTree>
    <p:extLst>
      <p:ext uri="{BB962C8B-B14F-4D97-AF65-F5344CB8AC3E}">
        <p14:creationId xmlns:p14="http://schemas.microsoft.com/office/powerpoint/2010/main" val="42755713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در نوع با وقفه کل فرایندی که در آن قرار گرفته است را متوقف می کند </a:t>
            </a:r>
          </a:p>
          <a:p>
            <a:pPr algn="r" rtl="1"/>
            <a:r>
              <a:rPr lang="fa-IR" dirty="0"/>
              <a:t>در نوع بدون وقفه فرایند به مسیر خود ادامه می دهد . </a:t>
            </a:r>
          </a:p>
        </p:txBody>
      </p:sp>
      <p:sp>
        <p:nvSpPr>
          <p:cNvPr id="4" name="Slide Number Placeholder 3"/>
          <p:cNvSpPr>
            <a:spLocks noGrp="1"/>
          </p:cNvSpPr>
          <p:nvPr>
            <p:ph type="sldNum" sz="quarter" idx="5"/>
          </p:nvPr>
        </p:nvSpPr>
        <p:spPr/>
        <p:txBody>
          <a:bodyPr/>
          <a:lstStyle/>
          <a:p>
            <a:fld id="{1B9A179D-2D27-49E2-B022-8EDDA2EFE682}" type="slidenum">
              <a:rPr lang="en-US" smtClean="0"/>
              <a:t>131</a:t>
            </a:fld>
            <a:endParaRPr lang="en-US"/>
          </a:p>
        </p:txBody>
      </p:sp>
    </p:spTree>
    <p:extLst>
      <p:ext uri="{BB962C8B-B14F-4D97-AF65-F5344CB8AC3E}">
        <p14:creationId xmlns:p14="http://schemas.microsoft.com/office/powerpoint/2010/main" val="1423843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به این معنی که یا تمام فعالیت ها درون آن اجرا می شود و یا فعالیت جبران جهت متوقف کردن فرایند  اجرا می شود.</a:t>
            </a:r>
          </a:p>
        </p:txBody>
      </p:sp>
      <p:sp>
        <p:nvSpPr>
          <p:cNvPr id="4" name="Slide Number Placeholder 3"/>
          <p:cNvSpPr>
            <a:spLocks noGrp="1"/>
          </p:cNvSpPr>
          <p:nvPr>
            <p:ph type="sldNum" sz="quarter" idx="5"/>
          </p:nvPr>
        </p:nvSpPr>
        <p:spPr/>
        <p:txBody>
          <a:bodyPr/>
          <a:lstStyle/>
          <a:p>
            <a:fld id="{1B9A179D-2D27-49E2-B022-8EDDA2EFE682}" type="slidenum">
              <a:rPr lang="en-US" smtClean="0"/>
              <a:t>133</a:t>
            </a:fld>
            <a:endParaRPr lang="en-US"/>
          </a:p>
        </p:txBody>
      </p:sp>
    </p:spTree>
    <p:extLst>
      <p:ext uri="{BB962C8B-B14F-4D97-AF65-F5344CB8AC3E}">
        <p14:creationId xmlns:p14="http://schemas.microsoft.com/office/powerpoint/2010/main" val="3762215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زمانی این فرایند به اتمام می رسد که جبران حتما به اتمام برسد.</a:t>
            </a:r>
          </a:p>
          <a:p>
            <a:pPr algn="r" rtl="1"/>
            <a:r>
              <a:rPr lang="fa-IR" dirty="0"/>
              <a:t>مثال : در فرایند انتقال وجه اگر اختلال انتقال وجه رخ دهد با ان که پول از حساب کم شده است ولی به حساب باز گردادنده می شود ولی کارمزد آن کسر می گردد.</a:t>
            </a:r>
          </a:p>
        </p:txBody>
      </p:sp>
      <p:sp>
        <p:nvSpPr>
          <p:cNvPr id="4" name="Slide Number Placeholder 3"/>
          <p:cNvSpPr>
            <a:spLocks noGrp="1"/>
          </p:cNvSpPr>
          <p:nvPr>
            <p:ph type="sldNum" sz="quarter" idx="5"/>
          </p:nvPr>
        </p:nvSpPr>
        <p:spPr/>
        <p:txBody>
          <a:bodyPr/>
          <a:lstStyle/>
          <a:p>
            <a:fld id="{1B9A179D-2D27-49E2-B022-8EDDA2EFE682}" type="slidenum">
              <a:rPr lang="en-US" smtClean="0"/>
              <a:t>134</a:t>
            </a:fld>
            <a:endParaRPr lang="en-US"/>
          </a:p>
        </p:txBody>
      </p:sp>
    </p:spTree>
    <p:extLst>
      <p:ext uri="{BB962C8B-B14F-4D97-AF65-F5344CB8AC3E}">
        <p14:creationId xmlns:p14="http://schemas.microsoft.com/office/powerpoint/2010/main" val="1188592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می توان به جای </a:t>
            </a:r>
            <a:r>
              <a:rPr lang="en-US" dirty="0"/>
              <a:t>Gateway</a:t>
            </a:r>
            <a:r>
              <a:rPr lang="fa-IR" dirty="0"/>
              <a:t> از اینها استفاده نمود</a:t>
            </a:r>
          </a:p>
          <a:p>
            <a:pPr algn="r" rtl="1"/>
            <a:r>
              <a:rPr lang="fa-IR" dirty="0"/>
              <a:t>مسیر پیش فرض مسیری است که در صورت صادق نبودن شرط ها از آن مسیر عبور می کند .</a:t>
            </a:r>
          </a:p>
        </p:txBody>
      </p:sp>
      <p:sp>
        <p:nvSpPr>
          <p:cNvPr id="4" name="Slide Number Placeholder 3"/>
          <p:cNvSpPr>
            <a:spLocks noGrp="1"/>
          </p:cNvSpPr>
          <p:nvPr>
            <p:ph type="sldNum" sz="quarter" idx="5"/>
          </p:nvPr>
        </p:nvSpPr>
        <p:spPr/>
        <p:txBody>
          <a:bodyPr/>
          <a:lstStyle/>
          <a:p>
            <a:fld id="{1B9A179D-2D27-49E2-B022-8EDDA2EFE682}" type="slidenum">
              <a:rPr lang="en-US" smtClean="0"/>
              <a:t>138</a:t>
            </a:fld>
            <a:endParaRPr lang="en-US"/>
          </a:p>
        </p:txBody>
      </p:sp>
    </p:spTree>
    <p:extLst>
      <p:ext uri="{BB962C8B-B14F-4D97-AF65-F5344CB8AC3E}">
        <p14:creationId xmlns:p14="http://schemas.microsoft.com/office/powerpoint/2010/main" val="31848130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Conversation</a:t>
            </a:r>
          </a:p>
          <a:p>
            <a:r>
              <a:rPr lang="en-US" dirty="0"/>
              <a:t>Collaboration</a:t>
            </a:r>
          </a:p>
          <a:p>
            <a:r>
              <a:rPr lang="en-US" dirty="0"/>
              <a:t>Choreography</a:t>
            </a:r>
            <a:endParaRPr lang="fa-IR" dirty="0"/>
          </a:p>
          <a:p>
            <a:endParaRPr lang="fa-IR" dirty="0"/>
          </a:p>
        </p:txBody>
      </p:sp>
      <p:sp>
        <p:nvSpPr>
          <p:cNvPr id="4" name="Slide Number Placeholder 3"/>
          <p:cNvSpPr>
            <a:spLocks noGrp="1"/>
          </p:cNvSpPr>
          <p:nvPr>
            <p:ph type="sldNum" sz="quarter" idx="5"/>
          </p:nvPr>
        </p:nvSpPr>
        <p:spPr/>
        <p:txBody>
          <a:bodyPr/>
          <a:lstStyle/>
          <a:p>
            <a:fld id="{1B9A179D-2D27-49E2-B022-8EDDA2EFE682}" type="slidenum">
              <a:rPr lang="en-US" smtClean="0"/>
              <a:t>139</a:t>
            </a:fld>
            <a:endParaRPr lang="en-US"/>
          </a:p>
        </p:txBody>
      </p:sp>
    </p:spTree>
    <p:extLst>
      <p:ext uri="{BB962C8B-B14F-4D97-AF65-F5344CB8AC3E}">
        <p14:creationId xmlns:p14="http://schemas.microsoft.com/office/powerpoint/2010/main" val="2802781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B9A179D-2D27-49E2-B022-8EDDA2EFE682}" type="slidenum">
              <a:rPr lang="en-US" smtClean="0"/>
              <a:t>143</a:t>
            </a:fld>
            <a:endParaRPr lang="en-US"/>
          </a:p>
        </p:txBody>
      </p:sp>
    </p:spTree>
    <p:extLst>
      <p:ext uri="{BB962C8B-B14F-4D97-AF65-F5344CB8AC3E}">
        <p14:creationId xmlns:p14="http://schemas.microsoft.com/office/powerpoint/2010/main" val="24257671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B9A179D-2D27-49E2-B022-8EDDA2EFE682}" type="slidenum">
              <a:rPr lang="en-US" smtClean="0"/>
              <a:t>146</a:t>
            </a:fld>
            <a:endParaRPr lang="en-US"/>
          </a:p>
        </p:txBody>
      </p:sp>
    </p:spTree>
    <p:extLst>
      <p:ext uri="{BB962C8B-B14F-4D97-AF65-F5344CB8AC3E}">
        <p14:creationId xmlns:p14="http://schemas.microsoft.com/office/powerpoint/2010/main" val="6920457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B9A179D-2D27-49E2-B022-8EDDA2EFE682}" type="slidenum">
              <a:rPr lang="en-US" smtClean="0"/>
              <a:t>147</a:t>
            </a:fld>
            <a:endParaRPr lang="en-US"/>
          </a:p>
        </p:txBody>
      </p:sp>
    </p:spTree>
    <p:extLst>
      <p:ext uri="{BB962C8B-B14F-4D97-AF65-F5344CB8AC3E}">
        <p14:creationId xmlns:p14="http://schemas.microsoft.com/office/powerpoint/2010/main" val="376915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dirty="0"/>
              <a:t>1. فرایندهای اصلی</a:t>
            </a:r>
          </a:p>
          <a:p>
            <a:pPr algn="r" rtl="1"/>
            <a:r>
              <a:rPr lang="fa-IR" dirty="0"/>
              <a:t>این فرآیندها، هسته مرکزی و فرآیندهای ارزش سازند که ضمن ایجاد ارزش افزوده، سهم عمده ای در موفقیت سازمان دارند. مشتریان خارجی ابتدا و انتهای فرایندهایی هستند که به صورت محوری در شرکت اجرا می شوند.( طراحی و تکوین، فروش، تولید و ساخت، مونتاژ، بارگیری، خدمات پس از فروش، نصب تجهیزات، ارائه خدمت، …)</a:t>
            </a:r>
          </a:p>
          <a:p>
            <a:pPr algn="r" rtl="1"/>
            <a:endParaRPr lang="fa-IR" dirty="0"/>
          </a:p>
          <a:p>
            <a:pPr algn="r" rtl="1"/>
            <a:r>
              <a:rPr lang="fa-IR" dirty="0"/>
              <a:t>2. فرایندهای مدیریتی</a:t>
            </a:r>
          </a:p>
          <a:p>
            <a:pPr algn="r" rtl="1"/>
            <a:r>
              <a:rPr lang="fa-IR" dirty="0"/>
              <a:t>فرآيندهایی هستند که وظیفه هدایت و رهبری نیروی انسانی را در دستیابی به اهداف سازمانی و کل فرایندها را دنبال می کنند و تشکل دهنده پایگاه اطلاعاتی برای کنترل و تصمیم گیری مدیریتی و سنجش میزان اثر بخشی سیستم می باشد.</a:t>
            </a:r>
          </a:p>
          <a:p>
            <a:pPr algn="r" rtl="1"/>
            <a:endParaRPr lang="fa-IR" dirty="0"/>
          </a:p>
          <a:p>
            <a:pPr algn="r" rtl="1"/>
            <a:r>
              <a:rPr lang="fa-IR" dirty="0"/>
              <a:t>این طبقه از فرایندها به مأموریت و چشم انداز سازمان بستگی دارند و نقش هدایت، حمایت و نظارت بر سایر فرایندها را دارند.( برنامه ریزی نیروی انسانی، برنامه ریزی استراتژیک و فرایند بودجه ریزی، سازماندهی امور ممیزی و حسابداری مدیریت، اختصاص منابع طراحی سازمان)</a:t>
            </a:r>
          </a:p>
          <a:p>
            <a:pPr algn="r" rtl="1"/>
            <a:endParaRPr lang="fa-IR" dirty="0"/>
          </a:p>
          <a:p>
            <a:pPr algn="r" rtl="1"/>
            <a:r>
              <a:rPr lang="fa-IR" dirty="0"/>
              <a:t>3. فرایندهای پشتیبان</a:t>
            </a:r>
          </a:p>
          <a:p>
            <a:pPr algn="r" rtl="1"/>
            <a:r>
              <a:rPr lang="fa-IR" dirty="0"/>
              <a:t>این فرآیندها به صورت مستقیم ارزش ساز نیستند، اما برای پشتیبانی فرآیندهای اصلی مورد نیاز هستند.</a:t>
            </a:r>
          </a:p>
          <a:p>
            <a:pPr algn="r" rtl="1"/>
            <a:endParaRPr lang="fa-IR" b="1" dirty="0"/>
          </a:p>
          <a:p>
            <a:pPr algn="r" rtl="1"/>
            <a:r>
              <a:rPr lang="fa-IR" dirty="0"/>
              <a:t>منجر به ایجاد داده و اطلاعات یا قانونمند سازی روش اجرایی می شوند.( امور مالی، حسابداری، مدیریت تأمین کنندگان، مدیریت تکنولوژی، تعمیر و نگهداری، کالیبراسیون )</a:t>
            </a:r>
            <a:endParaRPr lang="en-US" dirty="0"/>
          </a:p>
          <a:p>
            <a:pPr algn="r" rtl="1"/>
            <a:endParaRPr lang="en-US" dirty="0"/>
          </a:p>
          <a:p>
            <a:pPr algn="r" rtl="1"/>
            <a:r>
              <a:rPr lang="fa-IR" dirty="0"/>
              <a:t>یک سلسله مراتب فرآیند توسط سطوح و اطلاعاتی که در این سطوح ارائه شده، تعریف شده است. مدل زیر سطوح سلسله مراتب فرایند را نشان می دهد. مدل فرایند شامل سه سطح اصلی است:</a:t>
            </a:r>
          </a:p>
          <a:p>
            <a:pPr algn="r" rtl="1"/>
            <a:endParaRPr lang="fa-IR" dirty="0"/>
          </a:p>
          <a:p>
            <a:pPr algn="r" rtl="1"/>
            <a:r>
              <a:rPr lang="fa-IR" dirty="0"/>
              <a:t>کلان فرایند (ناحیه / حوزه / طبقه فرایندی ).</a:t>
            </a:r>
          </a:p>
          <a:p>
            <a:pPr algn="r" rtl="1"/>
            <a:r>
              <a:rPr lang="fa-IR" dirty="0"/>
              <a:t>بخشی از عملیات شرکت است که در بالاترین سطح قرار می‌گیرد و در بزرگترین حالت ممکن ارتباط به عملیات‌ها محتلف شرکت را نشان می‌دهد. هر کلان فرایند از دو یا چند گروه فرایند تشکیل شده است.</a:t>
            </a:r>
          </a:p>
          <a:p>
            <a:pPr algn="r" rtl="1"/>
            <a:endParaRPr lang="fa-IR" dirty="0"/>
          </a:p>
          <a:p>
            <a:pPr algn="r" rtl="1"/>
            <a:r>
              <a:rPr lang="fa-IR" dirty="0"/>
              <a:t>گروه فرایند.</a:t>
            </a:r>
          </a:p>
          <a:p>
            <a:pPr algn="r" rtl="1"/>
            <a:r>
              <a:rPr lang="fa-IR" dirty="0"/>
              <a:t>مجموعه ای از فرایندهایی که متعلق به یک حوزه مسئولیت پذیری با وظایف و فعالیت های مشابه به دلایل عملی یا دلایل دیگر است. هر گروه فرایند از دو یا چند فرایند تشکیل شده است.</a:t>
            </a:r>
          </a:p>
          <a:p>
            <a:pPr algn="r" rtl="1"/>
            <a:endParaRPr lang="fa-IR" dirty="0"/>
          </a:p>
          <a:p>
            <a:pPr algn="r" rtl="1"/>
            <a:r>
              <a:rPr lang="fa-IR" dirty="0"/>
              <a:t>فرایند.</a:t>
            </a:r>
          </a:p>
          <a:p>
            <a:pPr algn="r" rtl="1"/>
            <a:r>
              <a:rPr lang="fa-IR" dirty="0"/>
              <a:t>فرایند کسب و کار سطحی است که گام هایی از کسب و کار را به واحد متصل می کند که معنادار و جامع باشد به این معنی که مراحل یا عملکردهای موجود برای انجام یک کار مرتبط با مأموریت کسب و کار، ضروری باشد. در واقع یک فرآیند کسب و کار توسط مراحلی تعریف می شود که یک ورودی را به یک خروجی غنی تبدیل می کند. تعاریف و مفهوم فرایند در … شرح داده شد.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35</a:t>
            </a:fld>
            <a:endParaRPr lang="en-US"/>
          </a:p>
        </p:txBody>
      </p:sp>
    </p:spTree>
    <p:extLst>
      <p:ext uri="{BB962C8B-B14F-4D97-AF65-F5344CB8AC3E}">
        <p14:creationId xmlns:p14="http://schemas.microsoft.com/office/powerpoint/2010/main" val="661081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36</a:t>
            </a:fld>
            <a:endParaRPr lang="en-US"/>
          </a:p>
        </p:txBody>
      </p:sp>
    </p:spTree>
    <p:extLst>
      <p:ext uri="{BB962C8B-B14F-4D97-AF65-F5344CB8AC3E}">
        <p14:creationId xmlns:p14="http://schemas.microsoft.com/office/powerpoint/2010/main" val="90653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r" rtl="1"/>
            <a:r>
              <a:rPr lang="fa-IR" sz="1200" b="0" i="0" kern="1200" dirty="0">
                <a:solidFill>
                  <a:schemeClr val="tx1"/>
                </a:solidFill>
                <a:effectLst/>
                <a:latin typeface="+mn-lt"/>
                <a:ea typeface="+mn-ea"/>
                <a:cs typeface="+mn-cs"/>
              </a:rPr>
              <a:t>توسط یک شرکت آلمانی فعالی در حوزه مشاوره </a:t>
            </a:r>
            <a:r>
              <a:rPr lang="en-US" sz="1200" b="0" i="0" kern="1200" dirty="0">
                <a:solidFill>
                  <a:schemeClr val="tx1"/>
                </a:solidFill>
                <a:effectLst/>
                <a:latin typeface="+mn-lt"/>
                <a:ea typeface="+mn-ea"/>
                <a:cs typeface="+mn-cs"/>
              </a:rPr>
              <a:t>BPM </a:t>
            </a:r>
            <a:r>
              <a:rPr lang="fa-IR" sz="1200" b="0" i="0" kern="1200" dirty="0">
                <a:solidFill>
                  <a:schemeClr val="tx1"/>
                </a:solidFill>
                <a:effectLst/>
                <a:latin typeface="+mn-lt"/>
                <a:ea typeface="+mn-ea"/>
                <a:cs typeface="+mn-cs"/>
              </a:rPr>
              <a:t>معرفی شده است. مهم‌ترین ویژگی آن انعطاف‌پذیری بالا و عدم نیاز به آموزش است. ضعف اساسی این ابزار عدم اعمال محدودیت بر روی چارچوب مدلسازی فرایندی است. این ابزار استاندارد </a:t>
            </a:r>
            <a:r>
              <a:rPr lang="en-US" sz="1200" b="0" i="0" kern="1200" dirty="0">
                <a:solidFill>
                  <a:schemeClr val="tx1"/>
                </a:solidFill>
                <a:effectLst/>
                <a:latin typeface="+mn-lt"/>
                <a:ea typeface="+mn-ea"/>
                <a:cs typeface="+mn-cs"/>
              </a:rPr>
              <a:t>BPMN </a:t>
            </a:r>
            <a:r>
              <a:rPr lang="fa-IR" sz="1200" b="0" i="0" kern="1200" dirty="0">
                <a:solidFill>
                  <a:schemeClr val="tx1"/>
                </a:solidFill>
                <a:effectLst/>
                <a:latin typeface="+mn-lt"/>
                <a:ea typeface="+mn-ea"/>
                <a:cs typeface="+mn-cs"/>
              </a:rPr>
              <a:t>را پشتیبانی می‌کند.</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37</a:t>
            </a:fld>
            <a:endParaRPr lang="en-US"/>
          </a:p>
        </p:txBody>
      </p:sp>
    </p:spTree>
    <p:extLst>
      <p:ext uri="{BB962C8B-B14F-4D97-AF65-F5344CB8AC3E}">
        <p14:creationId xmlns:p14="http://schemas.microsoft.com/office/powerpoint/2010/main" val="191167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6321766" y="0"/>
            <a:ext cx="2822234"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68580" tIns="34291" rIns="68580" bIns="34291" numCol="1" anchor="t" anchorCtr="0" compatLnSpc="1">
            <a:prstTxWarp prst="textNoShape">
              <a:avLst/>
            </a:prstTxWarp>
            <a:noAutofit/>
          </a:bodyPr>
          <a:lstStyle/>
          <a:p>
            <a:endParaRPr lang="en-US" sz="1351"/>
          </a:p>
        </p:txBody>
      </p:sp>
      <p:sp>
        <p:nvSpPr>
          <p:cNvPr id="7" name="Freeform 6"/>
          <p:cNvSpPr>
            <a:spLocks/>
          </p:cNvSpPr>
          <p:nvPr/>
        </p:nvSpPr>
        <p:spPr bwMode="auto">
          <a:xfrm>
            <a:off x="6109041" y="0"/>
            <a:ext cx="1254127"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68580" tIns="34291" rIns="68580" bIns="34291" numCol="1" anchor="t" anchorCtr="0" compatLnSpc="1">
            <a:prstTxWarp prst="textNoShape">
              <a:avLst/>
            </a:prstTxWarp>
          </a:bodyPr>
          <a:lstStyle/>
          <a:p>
            <a:pPr lvl="0"/>
            <a:endParaRPr lang="en-US" sz="1351"/>
          </a:p>
        </p:txBody>
      </p:sp>
      <p:sp>
        <p:nvSpPr>
          <p:cNvPr id="8" name="Freeform 7"/>
          <p:cNvSpPr>
            <a:spLocks/>
          </p:cNvSpPr>
          <p:nvPr/>
        </p:nvSpPr>
        <p:spPr bwMode="auto">
          <a:xfrm>
            <a:off x="5962990" y="0"/>
            <a:ext cx="1146174"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68580" tIns="34291" rIns="68580" bIns="34291" numCol="1" anchor="t" anchorCtr="0" compatLnSpc="1">
            <a:prstTxWarp prst="textNoShape">
              <a:avLst/>
            </a:prstTxWarp>
          </a:bodyPr>
          <a:lstStyle/>
          <a:p>
            <a:pPr lvl="0"/>
            <a:endParaRPr lang="en-US" sz="1351"/>
          </a:p>
        </p:txBody>
      </p:sp>
      <p:sp>
        <p:nvSpPr>
          <p:cNvPr id="2" name="Title 1"/>
          <p:cNvSpPr>
            <a:spLocks noGrp="1"/>
          </p:cNvSpPr>
          <p:nvPr>
            <p:ph type="ctrTitle"/>
          </p:nvPr>
        </p:nvSpPr>
        <p:spPr>
          <a:xfrm>
            <a:off x="971550" y="1873584"/>
            <a:ext cx="4800600" cy="2560320"/>
          </a:xfrm>
        </p:spPr>
        <p:txBody>
          <a:bodyPr anchor="b">
            <a:normAutofit/>
          </a:bodyPr>
          <a:lstStyle>
            <a:lvl1pPr algn="l">
              <a:defRPr sz="3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71550" y="4572000"/>
            <a:ext cx="4800600" cy="1600200"/>
          </a:xfrm>
        </p:spPr>
        <p:txBody>
          <a:bodyPr/>
          <a:lstStyle>
            <a:lvl1pPr marL="0" indent="0" algn="l">
              <a:spcBef>
                <a:spcPts val="900"/>
              </a:spcBef>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0" y="255134"/>
            <a:ext cx="7200900" cy="1036850"/>
          </a:xfrm>
        </p:spPr>
        <p:txBody>
          <a:bodyPr anchor="b"/>
          <a:lstStyle>
            <a:lvl1pPr>
              <a:defRPr sz="24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3543300" y="1828801"/>
            <a:ext cx="4629150" cy="4343400"/>
          </a:xfrm>
        </p:spPr>
        <p:txBody>
          <a:bodyPr tIns="274320">
            <a:normAutofit/>
          </a:bodyPr>
          <a:lstStyle>
            <a:lvl1pPr marL="0" indent="0" algn="ctr">
              <a:buNone/>
              <a:defRPr sz="18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971550" y="1828800"/>
            <a:ext cx="2263140" cy="4343400"/>
          </a:xfrm>
        </p:spPr>
        <p:txBody>
          <a:bodyPr anchor="ctr">
            <a:normAutofit/>
          </a:bodyPr>
          <a:lstStyle>
            <a:lvl1pPr marL="0" indent="0">
              <a:spcBef>
                <a:spcPts val="900"/>
              </a:spcBef>
              <a:buNone/>
              <a:defRPr sz="15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12/4/2019</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971550" y="5257800"/>
            <a:ext cx="3429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p:cNvSpPr/>
          <p:nvPr/>
        </p:nvSpPr>
        <p:spPr bwMode="invGray">
          <a:xfrm>
            <a:off x="4743449" y="5257800"/>
            <a:ext cx="3429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p:cNvSpPr/>
          <p:nvPr/>
        </p:nvSpPr>
        <p:spPr>
          <a:xfrm>
            <a:off x="971550" y="5257805"/>
            <a:ext cx="3429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p:nvSpPr>
        <p:spPr>
          <a:xfrm>
            <a:off x="4743449" y="5257805"/>
            <a:ext cx="3429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p:nvPr>
        </p:nvSpPr>
        <p:spPr>
          <a:xfrm>
            <a:off x="971550" y="255134"/>
            <a:ext cx="7200900" cy="1036850"/>
          </a:xfrm>
        </p:spPr>
        <p:txBody>
          <a:bodyPr anchor="b"/>
          <a:lstStyle>
            <a:lvl1pPr>
              <a:defRPr sz="24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973836" y="1828806"/>
            <a:ext cx="3429000" cy="3428999"/>
          </a:xfrm>
        </p:spPr>
        <p:txBody>
          <a:bodyPr tIns="274320">
            <a:normAutofit/>
          </a:bodyPr>
          <a:lstStyle>
            <a:lvl1pPr marL="0" indent="0" algn="ctr">
              <a:buNone/>
              <a:defRPr sz="18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endParaRPr lang="en-US" dirty="0"/>
          </a:p>
        </p:txBody>
      </p:sp>
      <p:sp>
        <p:nvSpPr>
          <p:cNvPr id="4" name="Text Placeholder 3"/>
          <p:cNvSpPr>
            <a:spLocks noGrp="1"/>
          </p:cNvSpPr>
          <p:nvPr>
            <p:ph type="body" sz="half" idx="2"/>
          </p:nvPr>
        </p:nvSpPr>
        <p:spPr bwMode="invGray">
          <a:xfrm>
            <a:off x="1028456" y="5333098"/>
            <a:ext cx="3315189" cy="839102"/>
          </a:xfrm>
        </p:spPr>
        <p:txBody>
          <a:bodyPr anchor="t">
            <a:normAutofit/>
          </a:bodyPr>
          <a:lstStyle>
            <a:lvl1pPr marL="0" indent="0">
              <a:spcBef>
                <a:spcPts val="0"/>
              </a:spcBef>
              <a:buNone/>
              <a:defRPr sz="1351">
                <a:solidFill>
                  <a:schemeClr val="bg1"/>
                </a:solidFill>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4743450" y="1828806"/>
            <a:ext cx="3429000" cy="3428999"/>
          </a:xfrm>
        </p:spPr>
        <p:txBody>
          <a:bodyPr tIns="274320">
            <a:normAutofit/>
          </a:bodyPr>
          <a:lstStyle>
            <a:lvl1pPr marL="0" indent="0" algn="ctr">
              <a:buNone/>
              <a:defRPr sz="18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endParaRPr lang="en-US" dirty="0"/>
          </a:p>
        </p:txBody>
      </p:sp>
      <p:sp>
        <p:nvSpPr>
          <p:cNvPr id="13" name="Text Placeholder 3"/>
          <p:cNvSpPr>
            <a:spLocks noGrp="1"/>
          </p:cNvSpPr>
          <p:nvPr>
            <p:ph type="body" sz="half" idx="14"/>
          </p:nvPr>
        </p:nvSpPr>
        <p:spPr bwMode="invGray">
          <a:xfrm>
            <a:off x="4809716" y="5333098"/>
            <a:ext cx="3315189" cy="839102"/>
          </a:xfrm>
        </p:spPr>
        <p:txBody>
          <a:bodyPr anchor="t">
            <a:normAutofit/>
          </a:bodyPr>
          <a:lstStyle>
            <a:lvl1pPr marL="0" indent="0">
              <a:spcBef>
                <a:spcPts val="0"/>
              </a:spcBef>
              <a:buNone/>
              <a:defRPr sz="1351">
                <a:solidFill>
                  <a:schemeClr val="bg1"/>
                </a:solidFill>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12/4/2019</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12/4/2019</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4814888" y="2528890"/>
            <a:ext cx="6858000" cy="1800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p:cNvSpPr/>
          <p:nvPr/>
        </p:nvSpPr>
        <p:spPr>
          <a:xfrm rot="5400000">
            <a:off x="3891173" y="3398185"/>
            <a:ext cx="6858000" cy="6163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Rectangle 8"/>
          <p:cNvSpPr/>
          <p:nvPr/>
        </p:nvSpPr>
        <p:spPr>
          <a:xfrm rot="5400000">
            <a:off x="3831460" y="3398185"/>
            <a:ext cx="6858000" cy="6163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Vertical Title 1"/>
          <p:cNvSpPr>
            <a:spLocks noGrp="1"/>
          </p:cNvSpPr>
          <p:nvPr>
            <p:ph type="title" orient="vert"/>
          </p:nvPr>
        </p:nvSpPr>
        <p:spPr>
          <a:xfrm>
            <a:off x="7403489" y="685800"/>
            <a:ext cx="774954"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51" y="685800"/>
            <a:ext cx="5982566"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12/4/2019</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cs typeface="B Titr" panose="00000700000000000000" pitchFamily="2" charset="-78"/>
              </a:defRPr>
            </a:lvl1pPr>
          </a:lstStyle>
          <a:p>
            <a:r>
              <a:rPr lang="en-US" dirty="0"/>
              <a:t>Click to edit Master title style</a:t>
            </a:r>
          </a:p>
        </p:txBody>
      </p:sp>
      <p:sp>
        <p:nvSpPr>
          <p:cNvPr id="3" name="Content Placeholder 2"/>
          <p:cNvSpPr>
            <a:spLocks noGrp="1"/>
          </p:cNvSpPr>
          <p:nvPr>
            <p:ph idx="1"/>
          </p:nvPr>
        </p:nvSpPr>
        <p:spPr/>
        <p:txBody>
          <a:bodyPr/>
          <a:lstStyle>
            <a:lvl1pPr>
              <a:defRPr>
                <a:cs typeface="B Nazanin" panose="00000400000000000000" pitchFamily="2" charset="-78"/>
              </a:defRPr>
            </a:lvl1pPr>
            <a:lvl2pPr>
              <a:defRPr>
                <a:cs typeface="B Nazanin" panose="00000400000000000000" pitchFamily="2" charset="-78"/>
              </a:defRPr>
            </a:lvl2pPr>
            <a:lvl3pPr>
              <a:defRPr>
                <a:cs typeface="B Nazanin" panose="00000400000000000000" pitchFamily="2" charset="-78"/>
              </a:defRPr>
            </a:lvl3pPr>
            <a:lvl4pPr>
              <a:defRPr>
                <a:cs typeface="B Nazanin" panose="00000400000000000000" pitchFamily="2" charset="-78"/>
              </a:defRPr>
            </a:lvl4pPr>
            <a:lvl5pPr>
              <a:defRPr>
                <a:cs typeface="B Nazanin" panose="00000400000000000000" pitchFamily="2" charset="-78"/>
              </a:defRPr>
            </a:lvl5pPr>
          </a:lstStyle>
          <a:p>
            <a:pPr lvl="0"/>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12/4/2019</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4905377" y="0"/>
            <a:ext cx="4238622"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11" name="Freeform 6"/>
          <p:cNvSpPr>
            <a:spLocks/>
          </p:cNvSpPr>
          <p:nvPr/>
        </p:nvSpPr>
        <p:spPr bwMode="auto">
          <a:xfrm>
            <a:off x="4692653" y="0"/>
            <a:ext cx="1254127"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68580" tIns="34291" rIns="68580" bIns="34291" numCol="1" anchor="t" anchorCtr="0" compatLnSpc="1">
            <a:prstTxWarp prst="textNoShape">
              <a:avLst/>
            </a:prstTxWarp>
          </a:bodyPr>
          <a:lstStyle/>
          <a:p>
            <a:pPr lvl="0"/>
            <a:endParaRPr lang="en-US" sz="1351"/>
          </a:p>
        </p:txBody>
      </p:sp>
      <p:sp>
        <p:nvSpPr>
          <p:cNvPr id="12" name="Freeform 7"/>
          <p:cNvSpPr>
            <a:spLocks/>
          </p:cNvSpPr>
          <p:nvPr/>
        </p:nvSpPr>
        <p:spPr bwMode="auto">
          <a:xfrm>
            <a:off x="4546602" y="0"/>
            <a:ext cx="1146174"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68580" tIns="34291" rIns="68580" bIns="34291" numCol="1" anchor="t" anchorCtr="0" compatLnSpc="1">
            <a:prstTxWarp prst="textNoShape">
              <a:avLst/>
            </a:prstTxWarp>
          </a:bodyPr>
          <a:lstStyle/>
          <a:p>
            <a:pPr lvl="0"/>
            <a:endParaRPr lang="en-US" sz="1351"/>
          </a:p>
        </p:txBody>
      </p:sp>
      <p:sp>
        <p:nvSpPr>
          <p:cNvPr id="2" name="Title 1"/>
          <p:cNvSpPr>
            <a:spLocks noGrp="1"/>
          </p:cNvSpPr>
          <p:nvPr>
            <p:ph type="ctrTitle"/>
          </p:nvPr>
        </p:nvSpPr>
        <p:spPr>
          <a:xfrm>
            <a:off x="971551" y="1873584"/>
            <a:ext cx="3840480" cy="2560320"/>
          </a:xfrm>
        </p:spPr>
        <p:txBody>
          <a:bodyPr anchor="b">
            <a:normAutofit/>
          </a:bodyPr>
          <a:lstStyle>
            <a:lvl1pPr algn="l">
              <a:defRPr sz="3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5057779" y="0"/>
            <a:ext cx="4086223"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100">
                <a:solidFill>
                  <a:schemeClr val="bg1"/>
                </a:solidFill>
              </a:defRPr>
            </a:lvl1pPr>
          </a:lstStyle>
          <a:p>
            <a:r>
              <a:rPr lang="en-US"/>
              <a:t>Click icon to add picture</a:t>
            </a:r>
          </a:p>
        </p:txBody>
      </p:sp>
      <p:sp>
        <p:nvSpPr>
          <p:cNvPr id="3" name="Subtitle 2"/>
          <p:cNvSpPr>
            <a:spLocks noGrp="1"/>
          </p:cNvSpPr>
          <p:nvPr>
            <p:ph type="subTitle" idx="1"/>
          </p:nvPr>
        </p:nvSpPr>
        <p:spPr>
          <a:xfrm>
            <a:off x="971551" y="4572000"/>
            <a:ext cx="3840480" cy="1600200"/>
          </a:xfrm>
        </p:spPr>
        <p:txBody>
          <a:bodyPr/>
          <a:lstStyle>
            <a:lvl1pPr marL="0" indent="0" algn="l">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7216776" y="0"/>
            <a:ext cx="1927224"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68580" tIns="34291" rIns="68580" bIns="34291" numCol="1" anchor="t" anchorCtr="0" compatLnSpc="1">
            <a:prstTxWarp prst="textNoShape">
              <a:avLst/>
            </a:prstTxWarp>
          </a:bodyPr>
          <a:lstStyle/>
          <a:p>
            <a:endParaRPr lang="en-US" sz="1351"/>
          </a:p>
        </p:txBody>
      </p:sp>
      <p:sp>
        <p:nvSpPr>
          <p:cNvPr id="8" name="Freeform 6"/>
          <p:cNvSpPr>
            <a:spLocks/>
          </p:cNvSpPr>
          <p:nvPr/>
        </p:nvSpPr>
        <p:spPr bwMode="auto">
          <a:xfrm>
            <a:off x="6927851" y="0"/>
            <a:ext cx="1254127"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68580" tIns="34291" rIns="68580" bIns="34291" numCol="1" anchor="t" anchorCtr="0" compatLnSpc="1">
            <a:prstTxWarp prst="textNoShape">
              <a:avLst/>
            </a:prstTxWarp>
          </a:bodyPr>
          <a:lstStyle/>
          <a:p>
            <a:pPr lvl="0"/>
            <a:endParaRPr lang="en-US" sz="1351"/>
          </a:p>
        </p:txBody>
      </p:sp>
      <p:sp>
        <p:nvSpPr>
          <p:cNvPr id="9" name="Freeform 7"/>
          <p:cNvSpPr>
            <a:spLocks/>
          </p:cNvSpPr>
          <p:nvPr/>
        </p:nvSpPr>
        <p:spPr bwMode="auto">
          <a:xfrm>
            <a:off x="6880225" y="0"/>
            <a:ext cx="1095374"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68580" tIns="34291" rIns="68580" bIns="34291" numCol="1" anchor="t" anchorCtr="0" compatLnSpc="1">
            <a:prstTxWarp prst="textNoShape">
              <a:avLst/>
            </a:prstTxWarp>
          </a:bodyPr>
          <a:lstStyle/>
          <a:p>
            <a:pPr lvl="0"/>
            <a:endParaRPr lang="en-US" sz="1351"/>
          </a:p>
        </p:txBody>
      </p:sp>
      <p:sp>
        <p:nvSpPr>
          <p:cNvPr id="10" name="Freeform 7"/>
          <p:cNvSpPr>
            <a:spLocks/>
          </p:cNvSpPr>
          <p:nvPr/>
        </p:nvSpPr>
        <p:spPr bwMode="auto">
          <a:xfrm>
            <a:off x="6880225" y="0"/>
            <a:ext cx="1095374"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68580" tIns="34291" rIns="68580" bIns="34291" numCol="1" anchor="t" anchorCtr="0" compatLnSpc="1">
            <a:prstTxWarp prst="textNoShape">
              <a:avLst/>
            </a:prstTxWarp>
          </a:bodyPr>
          <a:lstStyle/>
          <a:p>
            <a:pPr lvl="0"/>
            <a:endParaRPr lang="en-US" sz="1351"/>
          </a:p>
        </p:txBody>
      </p:sp>
      <p:sp>
        <p:nvSpPr>
          <p:cNvPr id="2" name="Title 1"/>
          <p:cNvSpPr>
            <a:spLocks noGrp="1"/>
          </p:cNvSpPr>
          <p:nvPr>
            <p:ph type="title"/>
          </p:nvPr>
        </p:nvSpPr>
        <p:spPr>
          <a:xfrm>
            <a:off x="971549" y="2914650"/>
            <a:ext cx="6035040" cy="1557338"/>
          </a:xfrm>
        </p:spPr>
        <p:txBody>
          <a:bodyPr anchor="b">
            <a:normAutofit/>
          </a:bodyPr>
          <a:lstStyle>
            <a:lvl1pPr>
              <a:defRPr sz="2400" baseline="0">
                <a:solidFill>
                  <a:schemeClr val="tx1"/>
                </a:solidFill>
                <a:cs typeface="B Titr" panose="00000700000000000000" pitchFamily="2" charset="-78"/>
              </a:defRPr>
            </a:lvl1pPr>
          </a:lstStyle>
          <a:p>
            <a:r>
              <a:rPr lang="en-US" dirty="0"/>
              <a:t>Click to edit Master title style</a:t>
            </a:r>
          </a:p>
        </p:txBody>
      </p:sp>
      <p:sp>
        <p:nvSpPr>
          <p:cNvPr id="3" name="Text Placeholder 2"/>
          <p:cNvSpPr>
            <a:spLocks noGrp="1"/>
          </p:cNvSpPr>
          <p:nvPr>
            <p:ph type="body" idx="1"/>
          </p:nvPr>
        </p:nvSpPr>
        <p:spPr>
          <a:xfrm>
            <a:off x="971550" y="4589468"/>
            <a:ext cx="6035039" cy="1011237"/>
          </a:xfrm>
        </p:spPr>
        <p:txBody>
          <a:bodyPr/>
          <a:lstStyle>
            <a:lvl1pPr marL="0" indent="0">
              <a:spcBef>
                <a:spcPts val="900"/>
              </a:spcBef>
              <a:buNone/>
              <a:defRPr sz="18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43450" y="1828804"/>
            <a:ext cx="3429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12/4/2019</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71550" y="255134"/>
            <a:ext cx="7200900" cy="1036850"/>
          </a:xfrm>
        </p:spPr>
        <p:txBody>
          <a:bodyPr/>
          <a:lstStyle/>
          <a:p>
            <a:r>
              <a:rPr lang="en-US"/>
              <a:t>Click to edit Master title style</a:t>
            </a:r>
          </a:p>
        </p:txBody>
      </p:sp>
      <p:sp>
        <p:nvSpPr>
          <p:cNvPr id="3" name="Text Placeholder 2"/>
          <p:cNvSpPr>
            <a:spLocks noGrp="1"/>
          </p:cNvSpPr>
          <p:nvPr>
            <p:ph type="body" idx="1"/>
          </p:nvPr>
        </p:nvSpPr>
        <p:spPr>
          <a:xfrm>
            <a:off x="971550" y="1828800"/>
            <a:ext cx="3429000" cy="850392"/>
          </a:xfrm>
        </p:spPr>
        <p:txBody>
          <a:bodyPr anchor="ctr">
            <a:normAutofit/>
          </a:bodyPr>
          <a:lstStyle>
            <a:lvl1pPr marL="0" indent="0">
              <a:buNone/>
              <a:defRPr sz="1951"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971550" y="2705100"/>
            <a:ext cx="3429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43450" y="1828805"/>
            <a:ext cx="3429000" cy="847725"/>
          </a:xfrm>
        </p:spPr>
        <p:txBody>
          <a:bodyPr anchor="ctr">
            <a:normAutofit/>
          </a:bodyPr>
          <a:lstStyle>
            <a:lvl1pPr marL="0" indent="0">
              <a:buNone/>
              <a:defRPr sz="1951"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4743450" y="2705100"/>
            <a:ext cx="3429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12/4/2019</a:t>
            </a:fld>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12/4/2019</a:t>
            </a:fld>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12/4/2019</a:t>
            </a:fld>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546157" y="1828800"/>
            <a:ext cx="4594860" cy="4343400"/>
          </a:xfrm>
        </p:spPr>
        <p:txBody>
          <a:bodyPr>
            <a:normAutofit/>
          </a:bodyPr>
          <a:lstStyle>
            <a:lvl1pPr>
              <a:defRPr sz="1800"/>
            </a:lvl1pPr>
            <a:lvl2pPr>
              <a:defRPr sz="1500"/>
            </a:lvl2pPr>
            <a:lvl3pPr>
              <a:defRPr sz="1351"/>
            </a:lvl3pPr>
            <a:lvl4pPr>
              <a:defRPr sz="1200"/>
            </a:lvl4pPr>
            <a:lvl5pPr>
              <a:defRPr sz="12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1550" y="1828800"/>
            <a:ext cx="2263140" cy="4343400"/>
          </a:xfrm>
        </p:spPr>
        <p:txBody>
          <a:bodyPr anchor="ctr">
            <a:normAutofit/>
          </a:bodyPr>
          <a:lstStyle>
            <a:lvl1pPr marL="0" indent="0">
              <a:spcBef>
                <a:spcPts val="900"/>
              </a:spcBef>
              <a:buNone/>
              <a:defRPr sz="15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12/4/2019</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p:cNvSpPr/>
          <p:nvPr userDrawn="1"/>
        </p:nvSpPr>
        <p:spPr>
          <a:xfrm>
            <a:off x="0" y="1371605"/>
            <a:ext cx="9144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Rectangle 8"/>
          <p:cNvSpPr/>
          <p:nvPr userDrawn="1"/>
        </p:nvSpPr>
        <p:spPr>
          <a:xfrm>
            <a:off x="0" y="1443011"/>
            <a:ext cx="9144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Placeholder 1"/>
          <p:cNvSpPr>
            <a:spLocks noGrp="1"/>
          </p:cNvSpPr>
          <p:nvPr>
            <p:ph type="title"/>
          </p:nvPr>
        </p:nvSpPr>
        <p:spPr>
          <a:xfrm>
            <a:off x="971550" y="255134"/>
            <a:ext cx="72009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71550" y="1828800"/>
            <a:ext cx="7200900" cy="4343400"/>
          </a:xfrm>
          <a:prstGeom prst="rect">
            <a:avLst/>
          </a:prstGeom>
        </p:spPr>
        <p:txBody>
          <a:bodyPr vert="horz" lIns="91440" tIns="45720" rIns="91440" bIns="45720" rtlCol="0">
            <a:normAutofit/>
          </a:bodyPr>
          <a:lstStyle/>
          <a:p>
            <a:pPr lvl="0"/>
            <a:endParaRPr lang="en-US" dirty="0"/>
          </a:p>
        </p:txBody>
      </p:sp>
      <p:sp>
        <p:nvSpPr>
          <p:cNvPr id="5" name="Footer Placeholder 4"/>
          <p:cNvSpPr>
            <a:spLocks noGrp="1"/>
          </p:cNvSpPr>
          <p:nvPr>
            <p:ph type="ftr" sz="quarter" idx="3"/>
          </p:nvPr>
        </p:nvSpPr>
        <p:spPr>
          <a:xfrm>
            <a:off x="971551" y="6374999"/>
            <a:ext cx="4682402" cy="274320"/>
          </a:xfrm>
          <a:prstGeom prst="rect">
            <a:avLst/>
          </a:prstGeom>
        </p:spPr>
        <p:txBody>
          <a:bodyPr vert="horz" lIns="91440" tIns="45720" rIns="91440" bIns="45720" rtlCol="0" anchor="ctr"/>
          <a:lstStyle>
            <a:lvl1pPr algn="l">
              <a:defRPr sz="825">
                <a:solidFill>
                  <a:schemeClr val="tx1"/>
                </a:solidFill>
              </a:defRPr>
            </a:lvl1pPr>
          </a:lstStyle>
          <a:p>
            <a:r>
              <a:rPr lang="en-US" dirty="0"/>
              <a:t>Add a footer</a:t>
            </a:r>
          </a:p>
        </p:txBody>
      </p:sp>
      <p:sp>
        <p:nvSpPr>
          <p:cNvPr id="4" name="Date Placeholder 3"/>
          <p:cNvSpPr>
            <a:spLocks noGrp="1"/>
          </p:cNvSpPr>
          <p:nvPr>
            <p:ph type="dt" sz="half" idx="2"/>
          </p:nvPr>
        </p:nvSpPr>
        <p:spPr>
          <a:xfrm>
            <a:off x="5843589" y="6374999"/>
            <a:ext cx="1110529" cy="274320"/>
          </a:xfrm>
          <a:prstGeom prst="rect">
            <a:avLst/>
          </a:prstGeom>
        </p:spPr>
        <p:txBody>
          <a:bodyPr vert="horz" lIns="91440" tIns="45720" rIns="91440" bIns="45720" rtlCol="0" anchor="ctr"/>
          <a:lstStyle>
            <a:lvl1pPr algn="r">
              <a:defRPr sz="825">
                <a:solidFill>
                  <a:schemeClr val="tx1"/>
                </a:solidFill>
              </a:defRPr>
            </a:lvl1pPr>
          </a:lstStyle>
          <a:p>
            <a:fld id="{A79A3335-6331-4872-A8B7-ECD55539F4D0}" type="datetimeFigureOut">
              <a:rPr lang="en-US" smtClean="0"/>
              <a:pPr/>
              <a:t>12/4/2019</a:t>
            </a:fld>
            <a:endParaRPr lang="en-US"/>
          </a:p>
        </p:txBody>
      </p:sp>
      <p:sp>
        <p:nvSpPr>
          <p:cNvPr id="6" name="Slide Number Placeholder 5"/>
          <p:cNvSpPr>
            <a:spLocks noGrp="1"/>
          </p:cNvSpPr>
          <p:nvPr>
            <p:ph type="sldNum" sz="quarter" idx="4"/>
          </p:nvPr>
        </p:nvSpPr>
        <p:spPr>
          <a:xfrm>
            <a:off x="7143750" y="6374999"/>
            <a:ext cx="1028700" cy="274320"/>
          </a:xfrm>
          <a:prstGeom prst="rect">
            <a:avLst/>
          </a:prstGeom>
        </p:spPr>
        <p:txBody>
          <a:bodyPr vert="horz" lIns="91440" tIns="45720" rIns="91440" bIns="45720" rtlCol="0" anchor="ctr"/>
          <a:lstStyle>
            <a:lvl1pPr algn="r">
              <a:defRPr sz="825">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1" eaLnBrk="1" latinLnBrk="0" hangingPunct="1">
        <a:lnSpc>
          <a:spcPct val="90000"/>
        </a:lnSpc>
        <a:spcBef>
          <a:spcPct val="0"/>
        </a:spcBef>
        <a:buNone/>
        <a:defRPr sz="2400" kern="1200">
          <a:solidFill>
            <a:schemeClr val="bg1"/>
          </a:solidFill>
          <a:latin typeface="+mj-lt"/>
          <a:ea typeface="+mj-ea"/>
          <a:cs typeface="+mj-cs"/>
        </a:defRPr>
      </a:lvl1pPr>
    </p:titleStyle>
    <p:bodyStyle>
      <a:lvl1pPr marL="205735" indent="-205735" algn="r" defTabSz="685783" rtl="1" eaLnBrk="1" latinLnBrk="0" hangingPunct="1">
        <a:lnSpc>
          <a:spcPct val="90000"/>
        </a:lnSpc>
        <a:spcBef>
          <a:spcPts val="1351"/>
        </a:spcBef>
        <a:buFont typeface="Arial" panose="020B0604020202020204" pitchFamily="34" charset="0"/>
        <a:buChar char="•"/>
        <a:defRPr sz="1800" kern="1200">
          <a:solidFill>
            <a:schemeClr val="tx1"/>
          </a:solidFill>
          <a:latin typeface="+mn-lt"/>
          <a:ea typeface="+mn-ea"/>
          <a:cs typeface="B Nazanin" panose="00000400000000000000" pitchFamily="2" charset="-78"/>
        </a:defRPr>
      </a:lvl1pPr>
      <a:lvl2pPr marL="411470" indent="-171446" algn="r" defTabSz="685783" rtl="1" eaLnBrk="1" latinLnBrk="0" hangingPunct="1">
        <a:lnSpc>
          <a:spcPct val="90000"/>
        </a:lnSpc>
        <a:spcBef>
          <a:spcPts val="751"/>
        </a:spcBef>
        <a:buFont typeface="Arial" panose="020B0604020202020204" pitchFamily="34" charset="0"/>
        <a:buChar char="•"/>
        <a:defRPr sz="1500" kern="1200">
          <a:solidFill>
            <a:schemeClr val="tx1"/>
          </a:solidFill>
          <a:latin typeface="+mn-lt"/>
          <a:ea typeface="+mn-ea"/>
          <a:cs typeface="+mn-cs"/>
        </a:defRPr>
      </a:lvl2pPr>
      <a:lvl3pPr marL="617205" indent="-171446" algn="r" defTabSz="685783" rtl="1" eaLnBrk="1" latinLnBrk="0" hangingPunct="1">
        <a:lnSpc>
          <a:spcPct val="90000"/>
        </a:lnSpc>
        <a:spcBef>
          <a:spcPts val="600"/>
        </a:spcBef>
        <a:buFont typeface="Arial" panose="020B0604020202020204" pitchFamily="34" charset="0"/>
        <a:buChar char="•"/>
        <a:defRPr sz="1351" kern="1200">
          <a:solidFill>
            <a:schemeClr val="tx1"/>
          </a:solidFill>
          <a:latin typeface="+mn-lt"/>
          <a:ea typeface="+mn-ea"/>
          <a:cs typeface="+mn-cs"/>
        </a:defRPr>
      </a:lvl3pPr>
      <a:lvl4pPr marL="822939"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994386"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165831"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337277"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508722"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680169"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r" defTabSz="685783" rtl="1" eaLnBrk="1" latinLnBrk="0" hangingPunct="1">
        <a:defRPr sz="1351" kern="1200">
          <a:solidFill>
            <a:schemeClr val="tx1"/>
          </a:solidFill>
          <a:latin typeface="+mn-lt"/>
          <a:ea typeface="+mn-ea"/>
          <a:cs typeface="+mn-cs"/>
        </a:defRPr>
      </a:lvl1pPr>
      <a:lvl2pPr marL="342891" algn="r" defTabSz="685783" rtl="1" eaLnBrk="1" latinLnBrk="0" hangingPunct="1">
        <a:defRPr sz="1351" kern="1200">
          <a:solidFill>
            <a:schemeClr val="tx1"/>
          </a:solidFill>
          <a:latin typeface="+mn-lt"/>
          <a:ea typeface="+mn-ea"/>
          <a:cs typeface="+mn-cs"/>
        </a:defRPr>
      </a:lvl2pPr>
      <a:lvl3pPr marL="685783" algn="r" defTabSz="685783" rtl="1" eaLnBrk="1" latinLnBrk="0" hangingPunct="1">
        <a:defRPr sz="1351" kern="1200">
          <a:solidFill>
            <a:schemeClr val="tx1"/>
          </a:solidFill>
          <a:latin typeface="+mn-lt"/>
          <a:ea typeface="+mn-ea"/>
          <a:cs typeface="+mn-cs"/>
        </a:defRPr>
      </a:lvl3pPr>
      <a:lvl4pPr marL="1028674" algn="r" defTabSz="685783" rtl="1" eaLnBrk="1" latinLnBrk="0" hangingPunct="1">
        <a:defRPr sz="1351" kern="1200">
          <a:solidFill>
            <a:schemeClr val="tx1"/>
          </a:solidFill>
          <a:latin typeface="+mn-lt"/>
          <a:ea typeface="+mn-ea"/>
          <a:cs typeface="+mn-cs"/>
        </a:defRPr>
      </a:lvl4pPr>
      <a:lvl5pPr marL="1371566" algn="r" defTabSz="685783" rtl="1" eaLnBrk="1" latinLnBrk="0" hangingPunct="1">
        <a:defRPr sz="1351" kern="1200">
          <a:solidFill>
            <a:schemeClr val="tx1"/>
          </a:solidFill>
          <a:latin typeface="+mn-lt"/>
          <a:ea typeface="+mn-ea"/>
          <a:cs typeface="+mn-cs"/>
        </a:defRPr>
      </a:lvl5pPr>
      <a:lvl6pPr marL="1714457" algn="r" defTabSz="685783" rtl="1" eaLnBrk="1" latinLnBrk="0" hangingPunct="1">
        <a:defRPr sz="1351" kern="1200">
          <a:solidFill>
            <a:schemeClr val="tx1"/>
          </a:solidFill>
          <a:latin typeface="+mn-lt"/>
          <a:ea typeface="+mn-ea"/>
          <a:cs typeface="+mn-cs"/>
        </a:defRPr>
      </a:lvl6pPr>
      <a:lvl7pPr marL="2057349" algn="r" defTabSz="685783" rtl="1" eaLnBrk="1" latinLnBrk="0" hangingPunct="1">
        <a:defRPr sz="1351" kern="1200">
          <a:solidFill>
            <a:schemeClr val="tx1"/>
          </a:solidFill>
          <a:latin typeface="+mn-lt"/>
          <a:ea typeface="+mn-ea"/>
          <a:cs typeface="+mn-cs"/>
        </a:defRPr>
      </a:lvl7pPr>
      <a:lvl8pPr marL="2400240" algn="r" defTabSz="685783" rtl="1" eaLnBrk="1" latinLnBrk="0" hangingPunct="1">
        <a:defRPr sz="1351" kern="1200">
          <a:solidFill>
            <a:schemeClr val="tx1"/>
          </a:solidFill>
          <a:latin typeface="+mn-lt"/>
          <a:ea typeface="+mn-ea"/>
          <a:cs typeface="+mn-cs"/>
        </a:defRPr>
      </a:lvl8pPr>
      <a:lvl9pPr marL="2743131" algn="r" defTabSz="685783" rtl="1"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1.png"/></Relationships>
</file>

<file path=ppt/slides/_rels/slide1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qrgo.page.link/R4Jhu" TargetMode="External"/><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9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148" y="2262439"/>
            <a:ext cx="4522757" cy="1920240"/>
          </a:xfrm>
        </p:spPr>
        <p:txBody>
          <a:bodyPr/>
          <a:lstStyle/>
          <a:p>
            <a:r>
              <a:rPr lang="fa-IR" dirty="0">
                <a:cs typeface="B Titr" panose="00000700000000000000" pitchFamily="2" charset="-78"/>
              </a:rPr>
              <a:t>مدیریت فرآیندهای کسب و کار</a:t>
            </a:r>
            <a:endParaRPr lang="en-US" dirty="0">
              <a:cs typeface="B Titr" panose="00000700000000000000" pitchFamily="2" charset="-78"/>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270903" y="0"/>
            <a:ext cx="4556911" cy="6858000"/>
          </a:xfrm>
        </p:spPr>
      </p:pic>
      <p:sp>
        <p:nvSpPr>
          <p:cNvPr id="3" name="Subtitle 2"/>
          <p:cNvSpPr>
            <a:spLocks noGrp="1"/>
          </p:cNvSpPr>
          <p:nvPr>
            <p:ph type="subTitle" idx="1"/>
          </p:nvPr>
        </p:nvSpPr>
        <p:spPr/>
        <p:txBody>
          <a:bodyPr/>
          <a:lstStyle/>
          <a:p>
            <a:pPr algn="r"/>
            <a:r>
              <a:rPr lang="ar-SA" dirty="0">
                <a:cs typeface="B Nazanin" panose="00000400000000000000" pitchFamily="2" charset="-78"/>
              </a:rPr>
              <a:t>فرآیند کسب و کار </a:t>
            </a:r>
            <a:endParaRPr lang="fa-IR" dirty="0">
              <a:cs typeface="B Nazanin" panose="00000400000000000000" pitchFamily="2" charset="-78"/>
            </a:endParaRPr>
          </a:p>
          <a:p>
            <a:pPr algn="r"/>
            <a:r>
              <a:rPr lang="ar-SA" dirty="0">
                <a:cs typeface="B Nazanin" panose="00000400000000000000" pitchFamily="2" charset="-78"/>
              </a:rPr>
              <a:t>مفاهیم ابزار مدلسازی</a:t>
            </a:r>
            <a:endParaRPr lang="fa-IR" dirty="0">
              <a:cs typeface="B Nazanin" panose="00000400000000000000" pitchFamily="2" charset="-78"/>
            </a:endParaRPr>
          </a:p>
          <a:p>
            <a:pPr algn="r"/>
            <a:r>
              <a:rPr lang="ar-SA" dirty="0">
                <a:cs typeface="B Nazanin" panose="00000400000000000000" pitchFamily="2" charset="-78"/>
              </a:rPr>
              <a:t>قواعد و قوانین مدلسازی</a:t>
            </a:r>
            <a:endParaRPr lang="en-US" dirty="0">
              <a:cs typeface="B Nazanin" panose="00000400000000000000" pitchFamily="2" charset="-78"/>
            </a:endParaRPr>
          </a:p>
        </p:txBody>
      </p:sp>
      <p:sp>
        <p:nvSpPr>
          <p:cNvPr id="6" name="TextBox 5">
            <a:extLst>
              <a:ext uri="{FF2B5EF4-FFF2-40B4-BE49-F238E27FC236}">
                <a16:creationId xmlns:a16="http://schemas.microsoft.com/office/drawing/2014/main" id="{99888D2C-D9A3-4AB2-8593-3845426693CD}"/>
              </a:ext>
            </a:extLst>
          </p:cNvPr>
          <p:cNvSpPr txBox="1"/>
          <p:nvPr/>
        </p:nvSpPr>
        <p:spPr>
          <a:xfrm>
            <a:off x="2451373" y="6260452"/>
            <a:ext cx="2045753" cy="369332"/>
          </a:xfrm>
          <a:prstGeom prst="rect">
            <a:avLst/>
          </a:prstGeom>
          <a:noFill/>
        </p:spPr>
        <p:txBody>
          <a:bodyPr wrap="none" rtlCol="1">
            <a:spAutoFit/>
          </a:bodyPr>
          <a:lstStyle/>
          <a:p>
            <a:r>
              <a:rPr lang="en-US" dirty="0"/>
              <a:t>@</a:t>
            </a:r>
            <a:r>
              <a:rPr lang="en-US" dirty="0" err="1"/>
              <a:t>Seifmohammadi</a:t>
            </a:r>
            <a:endParaRPr lang="fa-IR" dirty="0"/>
          </a:p>
        </p:txBody>
      </p:sp>
      <p:pic>
        <p:nvPicPr>
          <p:cNvPr id="7" name="Picture 6">
            <a:extLst>
              <a:ext uri="{FF2B5EF4-FFF2-40B4-BE49-F238E27FC236}">
                <a16:creationId xmlns:a16="http://schemas.microsoft.com/office/drawing/2014/main" id="{E221B075-BC09-4A29-986C-4B0FD5CF4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191" y="6130639"/>
            <a:ext cx="783597" cy="587477"/>
          </a:xfrm>
          <a:prstGeom prst="rect">
            <a:avLst/>
          </a:prstGeom>
        </p:spPr>
      </p:pic>
      <p:pic>
        <p:nvPicPr>
          <p:cNvPr id="8" name="Picture 7">
            <a:extLst>
              <a:ext uri="{FF2B5EF4-FFF2-40B4-BE49-F238E27FC236}">
                <a16:creationId xmlns:a16="http://schemas.microsoft.com/office/drawing/2014/main" id="{0854B554-8392-4580-BFDE-0A7321EC3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440" y="6127415"/>
            <a:ext cx="618363" cy="618363"/>
          </a:xfrm>
          <a:prstGeom prst="rect">
            <a:avLst/>
          </a:prstGeom>
        </p:spPr>
      </p:pic>
      <p:pic>
        <p:nvPicPr>
          <p:cNvPr id="9" name="Picture 8">
            <a:extLst>
              <a:ext uri="{FF2B5EF4-FFF2-40B4-BE49-F238E27FC236}">
                <a16:creationId xmlns:a16="http://schemas.microsoft.com/office/drawing/2014/main" id="{08FE1E98-C30E-4388-AC98-F953149C6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909" y="6172200"/>
            <a:ext cx="495975" cy="495975"/>
          </a:xfrm>
          <a:prstGeom prst="rect">
            <a:avLst/>
          </a:prstGeom>
        </p:spPr>
      </p:pic>
      <p:pic>
        <p:nvPicPr>
          <p:cNvPr id="10" name="Picture 9">
            <a:extLst>
              <a:ext uri="{FF2B5EF4-FFF2-40B4-BE49-F238E27FC236}">
                <a16:creationId xmlns:a16="http://schemas.microsoft.com/office/drawing/2014/main" id="{7F84BE64-AE69-4E1F-8BBA-FBEA39146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97780" y="6209801"/>
            <a:ext cx="453593" cy="453593"/>
          </a:xfrm>
          <a:prstGeom prst="rect">
            <a:avLst/>
          </a:prstGeom>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dirty="0">
                <a:cs typeface="B Titr" panose="00000700000000000000" pitchFamily="2" charset="-78"/>
              </a:rPr>
              <a:t>عوامل بحرانی موفقیت </a:t>
            </a:r>
            <a:r>
              <a:rPr lang="en-US" dirty="0">
                <a:cs typeface="B Titr" panose="00000700000000000000" pitchFamily="2" charset="-78"/>
              </a:rPr>
              <a:t>BPM</a:t>
            </a:r>
          </a:p>
        </p:txBody>
      </p:sp>
      <p:sp>
        <p:nvSpPr>
          <p:cNvPr id="3" name="Content Placeholder 2"/>
          <p:cNvSpPr>
            <a:spLocks noGrp="1"/>
          </p:cNvSpPr>
          <p:nvPr>
            <p:ph idx="1"/>
          </p:nvPr>
        </p:nvSpPr>
        <p:spPr/>
        <p:txBody>
          <a:bodyPr anchor="ctr"/>
          <a:lstStyle/>
          <a:p>
            <a:r>
              <a:rPr lang="fa-IR" sz="3200" dirty="0">
                <a:cs typeface="B Nazanin" panose="00000400000000000000" pitchFamily="2" charset="-78"/>
              </a:rPr>
              <a:t>تقسیم بندی معماری فرآیند</a:t>
            </a:r>
          </a:p>
          <a:p>
            <a:endParaRPr lang="fa-IR" sz="3200" dirty="0">
              <a:cs typeface="B Nazanin" panose="00000400000000000000" pitchFamily="2" charset="-78"/>
            </a:endParaRPr>
          </a:p>
          <a:p>
            <a:pPr marL="0" indent="0" algn="just">
              <a:buNone/>
            </a:pPr>
            <a:r>
              <a:rPr lang="fa-IR" sz="2400" dirty="0">
                <a:cs typeface="B Nazanin" panose="00000400000000000000" pitchFamily="2" charset="-78"/>
              </a:rPr>
              <a:t>نهادینه ساختن یک معماری فرایند، که سازمان را به وسیله طبقه بندی فرآیندهای آن سازمان ارائه می دهد، کمک می کند تا حداکثر مزایای فرآیند در مدت زمان طولانی را تضمین کند</a:t>
            </a:r>
            <a:endParaRPr lang="fa-IR" sz="4000" dirty="0">
              <a:cs typeface="B Nazanin" panose="00000400000000000000" pitchFamily="2" charset="-78"/>
            </a:endParaRPr>
          </a:p>
          <a:p>
            <a:endParaRPr lang="fa-IR" dirty="0"/>
          </a:p>
          <a:p>
            <a:endParaRPr lang="en-US" dirty="0">
              <a:cs typeface="B Nazanin" panose="00000400000000000000" pitchFamily="2" charset="-78"/>
            </a:endParaRPr>
          </a:p>
        </p:txBody>
      </p:sp>
    </p:spTree>
    <p:extLst>
      <p:ext uri="{BB962C8B-B14F-4D97-AF65-F5344CB8AC3E}">
        <p14:creationId xmlns:p14="http://schemas.microsoft.com/office/powerpoint/2010/main" val="1154317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Content Placeholder 1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5967" y="3254054"/>
            <a:ext cx="5268897" cy="1911180"/>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31334" y="2988151"/>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5138638" y="2977055"/>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5063250" y="4084261"/>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Tree>
    <p:extLst>
      <p:ext uri="{BB962C8B-B14F-4D97-AF65-F5344CB8AC3E}">
        <p14:creationId xmlns:p14="http://schemas.microsoft.com/office/powerpoint/2010/main" val="1296305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663" y="2648991"/>
            <a:ext cx="5400675" cy="2271820"/>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24038"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4167544"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4240047" y="3252547"/>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
        <p:nvSpPr>
          <p:cNvPr id="9" name="TextBox 8"/>
          <p:cNvSpPr txBox="1"/>
          <p:nvPr/>
        </p:nvSpPr>
        <p:spPr>
          <a:xfrm>
            <a:off x="6054709" y="2303893"/>
            <a:ext cx="663914" cy="300082"/>
          </a:xfrm>
          <a:prstGeom prst="rect">
            <a:avLst/>
          </a:prstGeom>
          <a:noFill/>
        </p:spPr>
        <p:txBody>
          <a:bodyPr wrap="square" rtlCol="1">
            <a:spAutoFit/>
          </a:bodyPr>
          <a:lstStyle/>
          <a:p>
            <a:r>
              <a:rPr lang="fa-IR" sz="1350" dirty="0">
                <a:cs typeface="B Nazanin" panose="00000400000000000000" pitchFamily="2" charset="-78"/>
              </a:rPr>
              <a:t>1 دقیقه</a:t>
            </a:r>
          </a:p>
        </p:txBody>
      </p:sp>
      <p:sp>
        <p:nvSpPr>
          <p:cNvPr id="10" name="TextBox 9"/>
          <p:cNvSpPr txBox="1"/>
          <p:nvPr/>
        </p:nvSpPr>
        <p:spPr>
          <a:xfrm>
            <a:off x="4272877" y="4075294"/>
            <a:ext cx="663914" cy="300082"/>
          </a:xfrm>
          <a:prstGeom prst="rect">
            <a:avLst/>
          </a:prstGeom>
          <a:noFill/>
        </p:spPr>
        <p:txBody>
          <a:bodyPr wrap="square" rtlCol="1">
            <a:spAutoFit/>
          </a:bodyPr>
          <a:lstStyle/>
          <a:p>
            <a:r>
              <a:rPr lang="fa-IR" sz="1350" dirty="0">
                <a:cs typeface="B Nazanin" panose="00000400000000000000" pitchFamily="2" charset="-78"/>
              </a:rPr>
              <a:t>3 دقیقه</a:t>
            </a:r>
          </a:p>
        </p:txBody>
      </p:sp>
    </p:spTree>
    <p:extLst>
      <p:ext uri="{BB962C8B-B14F-4D97-AF65-F5344CB8AC3E}">
        <p14:creationId xmlns:p14="http://schemas.microsoft.com/office/powerpoint/2010/main" val="303732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668" y="2648991"/>
            <a:ext cx="5400673" cy="2271820"/>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24038"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4167544"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4240047" y="3252547"/>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
        <p:nvSpPr>
          <p:cNvPr id="9" name="TextBox 8"/>
          <p:cNvSpPr txBox="1"/>
          <p:nvPr/>
        </p:nvSpPr>
        <p:spPr>
          <a:xfrm>
            <a:off x="6054709" y="2303893"/>
            <a:ext cx="663914" cy="300082"/>
          </a:xfrm>
          <a:prstGeom prst="rect">
            <a:avLst/>
          </a:prstGeom>
          <a:noFill/>
        </p:spPr>
        <p:txBody>
          <a:bodyPr wrap="square" rtlCol="1">
            <a:spAutoFit/>
          </a:bodyPr>
          <a:lstStyle/>
          <a:p>
            <a:r>
              <a:rPr lang="fa-IR" sz="1350" dirty="0">
                <a:cs typeface="B Nazanin" panose="00000400000000000000" pitchFamily="2" charset="-78"/>
              </a:rPr>
              <a:t>1 دقیقه</a:t>
            </a:r>
          </a:p>
        </p:txBody>
      </p:sp>
      <p:sp>
        <p:nvSpPr>
          <p:cNvPr id="10" name="TextBox 9"/>
          <p:cNvSpPr txBox="1"/>
          <p:nvPr/>
        </p:nvSpPr>
        <p:spPr>
          <a:xfrm>
            <a:off x="4272877" y="4075294"/>
            <a:ext cx="663914" cy="300082"/>
          </a:xfrm>
          <a:prstGeom prst="rect">
            <a:avLst/>
          </a:prstGeom>
          <a:noFill/>
        </p:spPr>
        <p:txBody>
          <a:bodyPr wrap="square" rtlCol="1">
            <a:spAutoFit/>
          </a:bodyPr>
          <a:lstStyle/>
          <a:p>
            <a:r>
              <a:rPr lang="fa-IR" sz="1350" dirty="0">
                <a:cs typeface="B Nazanin" panose="00000400000000000000" pitchFamily="2" charset="-78"/>
              </a:rPr>
              <a:t>3 دقیقه</a:t>
            </a:r>
          </a:p>
        </p:txBody>
      </p:sp>
    </p:spTree>
    <p:extLst>
      <p:ext uri="{BB962C8B-B14F-4D97-AF65-F5344CB8AC3E}">
        <p14:creationId xmlns:p14="http://schemas.microsoft.com/office/powerpoint/2010/main" val="1689158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668" y="2648987"/>
            <a:ext cx="5400673" cy="2271819"/>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24038"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4167544"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4240047" y="3252547"/>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
        <p:nvSpPr>
          <p:cNvPr id="9" name="TextBox 8"/>
          <p:cNvSpPr txBox="1"/>
          <p:nvPr/>
        </p:nvSpPr>
        <p:spPr>
          <a:xfrm>
            <a:off x="6054709" y="2303893"/>
            <a:ext cx="663914" cy="300082"/>
          </a:xfrm>
          <a:prstGeom prst="rect">
            <a:avLst/>
          </a:prstGeom>
          <a:noFill/>
        </p:spPr>
        <p:txBody>
          <a:bodyPr wrap="square" rtlCol="1">
            <a:spAutoFit/>
          </a:bodyPr>
          <a:lstStyle/>
          <a:p>
            <a:r>
              <a:rPr lang="fa-IR" sz="1350" dirty="0">
                <a:cs typeface="B Nazanin" panose="00000400000000000000" pitchFamily="2" charset="-78"/>
              </a:rPr>
              <a:t>1 دقیقه</a:t>
            </a:r>
          </a:p>
        </p:txBody>
      </p:sp>
      <p:sp>
        <p:nvSpPr>
          <p:cNvPr id="10" name="TextBox 9"/>
          <p:cNvSpPr txBox="1"/>
          <p:nvPr/>
        </p:nvSpPr>
        <p:spPr>
          <a:xfrm>
            <a:off x="4272877" y="4075294"/>
            <a:ext cx="663914" cy="300082"/>
          </a:xfrm>
          <a:prstGeom prst="rect">
            <a:avLst/>
          </a:prstGeom>
          <a:noFill/>
        </p:spPr>
        <p:txBody>
          <a:bodyPr wrap="square" rtlCol="1">
            <a:spAutoFit/>
          </a:bodyPr>
          <a:lstStyle/>
          <a:p>
            <a:r>
              <a:rPr lang="fa-IR" sz="1350" dirty="0">
                <a:cs typeface="B Nazanin" panose="00000400000000000000" pitchFamily="2" charset="-78"/>
              </a:rPr>
              <a:t>3 دقیقه</a:t>
            </a:r>
          </a:p>
        </p:txBody>
      </p:sp>
    </p:spTree>
    <p:extLst>
      <p:ext uri="{BB962C8B-B14F-4D97-AF65-F5344CB8AC3E}">
        <p14:creationId xmlns:p14="http://schemas.microsoft.com/office/powerpoint/2010/main" val="2913585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669" y="2648987"/>
            <a:ext cx="5400671" cy="2271819"/>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24038"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4167544"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4240047" y="3252547"/>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
        <p:nvSpPr>
          <p:cNvPr id="9" name="TextBox 8"/>
          <p:cNvSpPr txBox="1"/>
          <p:nvPr/>
        </p:nvSpPr>
        <p:spPr>
          <a:xfrm>
            <a:off x="6054709" y="2303893"/>
            <a:ext cx="663914" cy="300082"/>
          </a:xfrm>
          <a:prstGeom prst="rect">
            <a:avLst/>
          </a:prstGeom>
          <a:noFill/>
        </p:spPr>
        <p:txBody>
          <a:bodyPr wrap="square" rtlCol="1">
            <a:spAutoFit/>
          </a:bodyPr>
          <a:lstStyle/>
          <a:p>
            <a:r>
              <a:rPr lang="fa-IR" sz="1350" dirty="0">
                <a:cs typeface="B Nazanin" panose="00000400000000000000" pitchFamily="2" charset="-78"/>
              </a:rPr>
              <a:t>1 دقیقه</a:t>
            </a:r>
          </a:p>
        </p:txBody>
      </p:sp>
      <p:sp>
        <p:nvSpPr>
          <p:cNvPr id="10" name="TextBox 9"/>
          <p:cNvSpPr txBox="1"/>
          <p:nvPr/>
        </p:nvSpPr>
        <p:spPr>
          <a:xfrm>
            <a:off x="4272877" y="4075294"/>
            <a:ext cx="663914" cy="300082"/>
          </a:xfrm>
          <a:prstGeom prst="rect">
            <a:avLst/>
          </a:prstGeom>
          <a:noFill/>
        </p:spPr>
        <p:txBody>
          <a:bodyPr wrap="square" rtlCol="1">
            <a:spAutoFit/>
          </a:bodyPr>
          <a:lstStyle/>
          <a:p>
            <a:r>
              <a:rPr lang="fa-IR" sz="1350" dirty="0">
                <a:cs typeface="B Nazanin" panose="00000400000000000000" pitchFamily="2" charset="-78"/>
              </a:rPr>
              <a:t>3 دقیقه</a:t>
            </a:r>
          </a:p>
        </p:txBody>
      </p:sp>
    </p:spTree>
    <p:extLst>
      <p:ext uri="{BB962C8B-B14F-4D97-AF65-F5344CB8AC3E}">
        <p14:creationId xmlns:p14="http://schemas.microsoft.com/office/powerpoint/2010/main" val="1428717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669" y="2648991"/>
            <a:ext cx="5400671" cy="2271818"/>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24038"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4167544"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4240047" y="3252547"/>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
        <p:nvSpPr>
          <p:cNvPr id="9" name="TextBox 8"/>
          <p:cNvSpPr txBox="1"/>
          <p:nvPr/>
        </p:nvSpPr>
        <p:spPr>
          <a:xfrm>
            <a:off x="6054709" y="2303893"/>
            <a:ext cx="663914" cy="300082"/>
          </a:xfrm>
          <a:prstGeom prst="rect">
            <a:avLst/>
          </a:prstGeom>
          <a:noFill/>
        </p:spPr>
        <p:txBody>
          <a:bodyPr wrap="square" rtlCol="1">
            <a:spAutoFit/>
          </a:bodyPr>
          <a:lstStyle/>
          <a:p>
            <a:r>
              <a:rPr lang="fa-IR" sz="1350" dirty="0">
                <a:cs typeface="B Nazanin" panose="00000400000000000000" pitchFamily="2" charset="-78"/>
              </a:rPr>
              <a:t>1 دقیقه</a:t>
            </a:r>
          </a:p>
        </p:txBody>
      </p:sp>
      <p:sp>
        <p:nvSpPr>
          <p:cNvPr id="10" name="TextBox 9"/>
          <p:cNvSpPr txBox="1"/>
          <p:nvPr/>
        </p:nvSpPr>
        <p:spPr>
          <a:xfrm>
            <a:off x="4272877" y="4075294"/>
            <a:ext cx="663914" cy="300082"/>
          </a:xfrm>
          <a:prstGeom prst="rect">
            <a:avLst/>
          </a:prstGeom>
          <a:noFill/>
        </p:spPr>
        <p:txBody>
          <a:bodyPr wrap="square" rtlCol="1">
            <a:spAutoFit/>
          </a:bodyPr>
          <a:lstStyle/>
          <a:p>
            <a:r>
              <a:rPr lang="fa-IR" sz="1350" dirty="0">
                <a:cs typeface="B Nazanin" panose="00000400000000000000" pitchFamily="2" charset="-78"/>
              </a:rPr>
              <a:t>3 دقیقه</a:t>
            </a:r>
          </a:p>
        </p:txBody>
      </p:sp>
    </p:spTree>
    <p:extLst>
      <p:ext uri="{BB962C8B-B14F-4D97-AF65-F5344CB8AC3E}">
        <p14:creationId xmlns:p14="http://schemas.microsoft.com/office/powerpoint/2010/main" val="575019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666" y="2648991"/>
            <a:ext cx="5400669" cy="2271818"/>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24038"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4167544"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4240047" y="3252547"/>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
        <p:nvSpPr>
          <p:cNvPr id="9" name="TextBox 8"/>
          <p:cNvSpPr txBox="1"/>
          <p:nvPr/>
        </p:nvSpPr>
        <p:spPr>
          <a:xfrm>
            <a:off x="6054709" y="2303893"/>
            <a:ext cx="663914" cy="300082"/>
          </a:xfrm>
          <a:prstGeom prst="rect">
            <a:avLst/>
          </a:prstGeom>
          <a:noFill/>
        </p:spPr>
        <p:txBody>
          <a:bodyPr wrap="square" rtlCol="1">
            <a:spAutoFit/>
          </a:bodyPr>
          <a:lstStyle/>
          <a:p>
            <a:r>
              <a:rPr lang="fa-IR" sz="1350" dirty="0">
                <a:cs typeface="B Nazanin" panose="00000400000000000000" pitchFamily="2" charset="-78"/>
              </a:rPr>
              <a:t>1 دقیقه</a:t>
            </a:r>
          </a:p>
        </p:txBody>
      </p:sp>
      <p:sp>
        <p:nvSpPr>
          <p:cNvPr id="10" name="TextBox 9"/>
          <p:cNvSpPr txBox="1"/>
          <p:nvPr/>
        </p:nvSpPr>
        <p:spPr>
          <a:xfrm>
            <a:off x="4272877" y="4075294"/>
            <a:ext cx="663914" cy="300082"/>
          </a:xfrm>
          <a:prstGeom prst="rect">
            <a:avLst/>
          </a:prstGeom>
          <a:noFill/>
        </p:spPr>
        <p:txBody>
          <a:bodyPr wrap="square" rtlCol="1">
            <a:spAutoFit/>
          </a:bodyPr>
          <a:lstStyle/>
          <a:p>
            <a:r>
              <a:rPr lang="fa-IR" sz="1350" dirty="0">
                <a:cs typeface="B Nazanin" panose="00000400000000000000" pitchFamily="2" charset="-78"/>
              </a:rPr>
              <a:t>3 دقیقه</a:t>
            </a:r>
          </a:p>
        </p:txBody>
      </p:sp>
    </p:spTree>
    <p:extLst>
      <p:ext uri="{BB962C8B-B14F-4D97-AF65-F5344CB8AC3E}">
        <p14:creationId xmlns:p14="http://schemas.microsoft.com/office/powerpoint/2010/main" val="2946270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666" y="2648989"/>
            <a:ext cx="5400669" cy="2271818"/>
          </a:xfrm>
        </p:spPr>
      </p:pic>
      <p:sp>
        <p:nvSpPr>
          <p:cNvPr id="2" name="Title 1"/>
          <p:cNvSpPr>
            <a:spLocks noGrp="1"/>
          </p:cNvSpPr>
          <p:nvPr>
            <p:ph type="title"/>
          </p:nvPr>
        </p:nvSpPr>
        <p:spPr/>
        <p:txBody>
          <a:bodyPr/>
          <a:lstStyle/>
          <a:p>
            <a:r>
              <a:rPr lang="fa-IR" dirty="0"/>
              <a:t>زمان اجرای فرآیند</a:t>
            </a:r>
          </a:p>
        </p:txBody>
      </p:sp>
      <p:sp>
        <p:nvSpPr>
          <p:cNvPr id="6" name="TextBox 5"/>
          <p:cNvSpPr txBox="1"/>
          <p:nvPr/>
        </p:nvSpPr>
        <p:spPr>
          <a:xfrm>
            <a:off x="2624038"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4167544"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4240047" y="3252547"/>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
        <p:nvSpPr>
          <p:cNvPr id="9" name="TextBox 8"/>
          <p:cNvSpPr txBox="1"/>
          <p:nvPr/>
        </p:nvSpPr>
        <p:spPr>
          <a:xfrm>
            <a:off x="6054709" y="2303893"/>
            <a:ext cx="663914" cy="300082"/>
          </a:xfrm>
          <a:prstGeom prst="rect">
            <a:avLst/>
          </a:prstGeom>
          <a:noFill/>
        </p:spPr>
        <p:txBody>
          <a:bodyPr wrap="square" rtlCol="1">
            <a:spAutoFit/>
          </a:bodyPr>
          <a:lstStyle/>
          <a:p>
            <a:r>
              <a:rPr lang="fa-IR" sz="1350" dirty="0">
                <a:cs typeface="B Nazanin" panose="00000400000000000000" pitchFamily="2" charset="-78"/>
              </a:rPr>
              <a:t>1 دقیقه</a:t>
            </a:r>
          </a:p>
        </p:txBody>
      </p:sp>
      <p:sp>
        <p:nvSpPr>
          <p:cNvPr id="10" name="TextBox 9"/>
          <p:cNvSpPr txBox="1"/>
          <p:nvPr/>
        </p:nvSpPr>
        <p:spPr>
          <a:xfrm>
            <a:off x="4272877" y="4075294"/>
            <a:ext cx="663914" cy="300082"/>
          </a:xfrm>
          <a:prstGeom prst="rect">
            <a:avLst/>
          </a:prstGeom>
          <a:noFill/>
        </p:spPr>
        <p:txBody>
          <a:bodyPr wrap="square" rtlCol="1">
            <a:spAutoFit/>
          </a:bodyPr>
          <a:lstStyle/>
          <a:p>
            <a:r>
              <a:rPr lang="fa-IR" sz="1350" dirty="0">
                <a:cs typeface="B Nazanin" panose="00000400000000000000" pitchFamily="2" charset="-78"/>
              </a:rPr>
              <a:t>3 دقیقه</a:t>
            </a:r>
          </a:p>
        </p:txBody>
      </p:sp>
    </p:spTree>
    <p:extLst>
      <p:ext uri="{BB962C8B-B14F-4D97-AF65-F5344CB8AC3E}">
        <p14:creationId xmlns:p14="http://schemas.microsoft.com/office/powerpoint/2010/main" val="185493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666" y="2648989"/>
            <a:ext cx="5400669" cy="2271818"/>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24038"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4167544" y="2371987"/>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4240047" y="3252547"/>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
        <p:nvSpPr>
          <p:cNvPr id="9" name="TextBox 8"/>
          <p:cNvSpPr txBox="1"/>
          <p:nvPr/>
        </p:nvSpPr>
        <p:spPr>
          <a:xfrm>
            <a:off x="6054709" y="2303893"/>
            <a:ext cx="663914" cy="300082"/>
          </a:xfrm>
          <a:prstGeom prst="rect">
            <a:avLst/>
          </a:prstGeom>
          <a:noFill/>
        </p:spPr>
        <p:txBody>
          <a:bodyPr wrap="square" rtlCol="1">
            <a:spAutoFit/>
          </a:bodyPr>
          <a:lstStyle/>
          <a:p>
            <a:r>
              <a:rPr lang="fa-IR" sz="1350" dirty="0">
                <a:cs typeface="B Nazanin" panose="00000400000000000000" pitchFamily="2" charset="-78"/>
              </a:rPr>
              <a:t>1 دقیقه</a:t>
            </a:r>
          </a:p>
        </p:txBody>
      </p:sp>
      <p:sp>
        <p:nvSpPr>
          <p:cNvPr id="10" name="TextBox 9"/>
          <p:cNvSpPr txBox="1"/>
          <p:nvPr/>
        </p:nvSpPr>
        <p:spPr>
          <a:xfrm>
            <a:off x="4272877" y="4075294"/>
            <a:ext cx="663914" cy="300082"/>
          </a:xfrm>
          <a:prstGeom prst="rect">
            <a:avLst/>
          </a:prstGeom>
          <a:noFill/>
        </p:spPr>
        <p:txBody>
          <a:bodyPr wrap="square" rtlCol="1">
            <a:spAutoFit/>
          </a:bodyPr>
          <a:lstStyle/>
          <a:p>
            <a:r>
              <a:rPr lang="fa-IR" sz="1350" dirty="0">
                <a:cs typeface="B Nazanin" panose="00000400000000000000" pitchFamily="2" charset="-78"/>
              </a:rPr>
              <a:t>3 دقیقه</a:t>
            </a:r>
          </a:p>
        </p:txBody>
      </p:sp>
    </p:spTree>
    <p:extLst>
      <p:ext uri="{BB962C8B-B14F-4D97-AF65-F5344CB8AC3E}">
        <p14:creationId xmlns:p14="http://schemas.microsoft.com/office/powerpoint/2010/main" val="1233178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3570-079F-45A8-8814-89D0047A6884}"/>
              </a:ext>
            </a:extLst>
          </p:cNvPr>
          <p:cNvSpPr>
            <a:spLocks noGrp="1"/>
          </p:cNvSpPr>
          <p:nvPr>
            <p:ph type="title"/>
          </p:nvPr>
        </p:nvSpPr>
        <p:spPr/>
        <p:txBody>
          <a:bodyPr/>
          <a:lstStyle/>
          <a:p>
            <a:pPr algn="r"/>
            <a:r>
              <a:rPr lang="fa-IR" dirty="0"/>
              <a:t>تمرین</a:t>
            </a:r>
          </a:p>
        </p:txBody>
      </p:sp>
      <p:pic>
        <p:nvPicPr>
          <p:cNvPr id="4" name="Picture 3">
            <a:extLst>
              <a:ext uri="{FF2B5EF4-FFF2-40B4-BE49-F238E27FC236}">
                <a16:creationId xmlns:a16="http://schemas.microsoft.com/office/drawing/2014/main" id="{DC81E4F0-165F-41D8-8E92-C1368D321075}"/>
              </a:ext>
            </a:extLst>
          </p:cNvPr>
          <p:cNvPicPr/>
          <p:nvPr/>
        </p:nvPicPr>
        <p:blipFill>
          <a:blip r:embed="rId3">
            <a:extLst>
              <a:ext uri="{28A0092B-C50C-407E-A947-70E740481C1C}">
                <a14:useLocalDpi xmlns:a14="http://schemas.microsoft.com/office/drawing/2010/main" val="0"/>
              </a:ext>
            </a:extLst>
          </a:blip>
          <a:stretch>
            <a:fillRect/>
          </a:stretch>
        </p:blipFill>
        <p:spPr>
          <a:xfrm>
            <a:off x="971550" y="2171969"/>
            <a:ext cx="7607389" cy="4671847"/>
          </a:xfrm>
          <a:prstGeom prst="rect">
            <a:avLst/>
          </a:prstGeom>
        </p:spPr>
      </p:pic>
      <p:sp>
        <p:nvSpPr>
          <p:cNvPr id="5" name="TextBox 4">
            <a:extLst>
              <a:ext uri="{FF2B5EF4-FFF2-40B4-BE49-F238E27FC236}">
                <a16:creationId xmlns:a16="http://schemas.microsoft.com/office/drawing/2014/main" id="{347C8BC7-587E-4A29-9230-0D8DEA6B1F8D}"/>
              </a:ext>
            </a:extLst>
          </p:cNvPr>
          <p:cNvSpPr txBox="1"/>
          <p:nvPr/>
        </p:nvSpPr>
        <p:spPr>
          <a:xfrm>
            <a:off x="94592" y="1547310"/>
            <a:ext cx="9049407" cy="369332"/>
          </a:xfrm>
          <a:prstGeom prst="rect">
            <a:avLst/>
          </a:prstGeom>
          <a:noFill/>
        </p:spPr>
        <p:txBody>
          <a:bodyPr wrap="square" rtlCol="1">
            <a:spAutoFit/>
          </a:bodyPr>
          <a:lstStyle/>
          <a:p>
            <a:pPr algn="r" rtl="1"/>
            <a:r>
              <a:rPr lang="fa-IR" dirty="0">
                <a:cs typeface="B Nazanin" panose="00000400000000000000" pitchFamily="2" charset="-78"/>
              </a:rPr>
              <a:t>حداقل و حداکثر زمان انجام فرآیند چقدر است. هر فعالیت کاربری 1 ساعت زمان می برد.</a:t>
            </a:r>
          </a:p>
        </p:txBody>
      </p:sp>
    </p:spTree>
    <p:extLst>
      <p:ext uri="{BB962C8B-B14F-4D97-AF65-F5344CB8AC3E}">
        <p14:creationId xmlns:p14="http://schemas.microsoft.com/office/powerpoint/2010/main" val="2252946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dirty="0">
                <a:cs typeface="B Titr" panose="00000700000000000000" pitchFamily="2" charset="-78"/>
              </a:rPr>
              <a:t>عوامل بحرانی موفقیت </a:t>
            </a:r>
            <a:r>
              <a:rPr lang="en-US" dirty="0">
                <a:cs typeface="B Titr" panose="00000700000000000000" pitchFamily="2" charset="-78"/>
              </a:rPr>
              <a:t>BPM</a:t>
            </a:r>
          </a:p>
        </p:txBody>
      </p:sp>
      <p:sp>
        <p:nvSpPr>
          <p:cNvPr id="3" name="Content Placeholder 2"/>
          <p:cNvSpPr>
            <a:spLocks noGrp="1"/>
          </p:cNvSpPr>
          <p:nvPr>
            <p:ph idx="1"/>
          </p:nvPr>
        </p:nvSpPr>
        <p:spPr/>
        <p:txBody>
          <a:bodyPr anchor="ctr"/>
          <a:lstStyle/>
          <a:p>
            <a:r>
              <a:rPr lang="fa-IR" sz="3200" dirty="0">
                <a:cs typeface="B Nazanin" panose="00000400000000000000" pitchFamily="2" charset="-78"/>
              </a:rPr>
              <a:t>مدیریت موثر از طریق </a:t>
            </a:r>
            <a:r>
              <a:rPr lang="fa-IR" sz="3200" dirty="0"/>
              <a:t>تغییرکارکنان</a:t>
            </a:r>
            <a:endParaRPr lang="fa-IR" sz="3200" dirty="0">
              <a:cs typeface="B Nazanin" panose="00000400000000000000" pitchFamily="2" charset="-78"/>
            </a:endParaRPr>
          </a:p>
          <a:p>
            <a:endParaRPr lang="fa-IR" sz="3200" dirty="0">
              <a:cs typeface="B Nazanin" panose="00000400000000000000" pitchFamily="2" charset="-78"/>
            </a:endParaRPr>
          </a:p>
          <a:p>
            <a:pPr marL="0" indent="0" algn="just">
              <a:buNone/>
            </a:pPr>
            <a:r>
              <a:rPr lang="fa-IR" sz="2800" dirty="0">
                <a:cs typeface="B Nazanin" panose="00000400000000000000" pitchFamily="2" charset="-78"/>
              </a:rPr>
              <a:t>افرادی که برای اجرای فرآیند مجاز شده اند “در هیئت مدیره” هستند و از این پروژه پشتیبانی می کنند. </a:t>
            </a:r>
          </a:p>
          <a:p>
            <a:endParaRPr lang="en-US" dirty="0">
              <a:cs typeface="B Nazanin" panose="00000400000000000000" pitchFamily="2" charset="-78"/>
            </a:endParaRPr>
          </a:p>
        </p:txBody>
      </p:sp>
    </p:spTree>
    <p:extLst>
      <p:ext uri="{BB962C8B-B14F-4D97-AF65-F5344CB8AC3E}">
        <p14:creationId xmlns:p14="http://schemas.microsoft.com/office/powerpoint/2010/main" val="1555584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a:xfrm>
            <a:off x="839972" y="4101422"/>
            <a:ext cx="5777442" cy="617220"/>
          </a:xfrm>
        </p:spPr>
        <p:txBody>
          <a:bodyPr>
            <a:normAutofit fontScale="90000"/>
          </a:bodyPr>
          <a:lstStyle/>
          <a:p>
            <a:pPr algn="ctr"/>
            <a:r>
              <a:rPr lang="fa-IR" dirty="0">
                <a:cs typeface="B Titr" panose="00000700000000000000" pitchFamily="2" charset="-78"/>
              </a:rPr>
              <a:t>خطاهای رایج و تشخیص بن بست</a:t>
            </a:r>
            <a:br>
              <a:rPr lang="fa-IR" dirty="0">
                <a:cs typeface="B Titr" panose="00000700000000000000" pitchFamily="2" charset="-78"/>
              </a:rPr>
            </a:br>
            <a:r>
              <a:rPr lang="fa-IR" dirty="0">
                <a:cs typeface="B Titr" panose="00000700000000000000" pitchFamily="2" charset="-78"/>
              </a:rPr>
              <a:t>در ترسیم فرآیند</a:t>
            </a:r>
          </a:p>
        </p:txBody>
      </p:sp>
    </p:spTree>
    <p:extLst>
      <p:ext uri="{BB962C8B-B14F-4D97-AF65-F5344CB8AC3E}">
        <p14:creationId xmlns:p14="http://schemas.microsoft.com/office/powerpoint/2010/main" val="3457648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p:txBody>
          <a:bodyPr/>
          <a:lstStyle/>
          <a:p>
            <a:pPr algn="r"/>
            <a:r>
              <a:rPr lang="fa-IR" dirty="0"/>
              <a:t>خطاهای رایج ترسیم فرآیند</a:t>
            </a:r>
          </a:p>
        </p:txBody>
      </p:sp>
      <p:pic>
        <p:nvPicPr>
          <p:cNvPr id="5" name="Content Placeholder 4">
            <a:extLst>
              <a:ext uri="{FF2B5EF4-FFF2-40B4-BE49-F238E27FC236}">
                <a16:creationId xmlns:a16="http://schemas.microsoft.com/office/drawing/2014/main" id="{2E4DB6C7-92F5-46C8-A609-1A8C6E8D5796}"/>
              </a:ext>
            </a:extLst>
          </p:cNvPr>
          <p:cNvPicPr>
            <a:picLocks noGrp="1" noChangeAspect="1"/>
          </p:cNvPicPr>
          <p:nvPr>
            <p:ph idx="1"/>
          </p:nvPr>
        </p:nvPicPr>
        <p:blipFill>
          <a:blip r:embed="rId2"/>
          <a:stretch>
            <a:fillRect/>
          </a:stretch>
        </p:blipFill>
        <p:spPr>
          <a:xfrm>
            <a:off x="728823" y="2910443"/>
            <a:ext cx="7686354" cy="1790700"/>
          </a:xfrm>
        </p:spPr>
      </p:pic>
    </p:spTree>
    <p:extLst>
      <p:ext uri="{BB962C8B-B14F-4D97-AF65-F5344CB8AC3E}">
        <p14:creationId xmlns:p14="http://schemas.microsoft.com/office/powerpoint/2010/main" val="3151102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p:txBody>
          <a:bodyPr/>
          <a:lstStyle/>
          <a:p>
            <a:pPr algn="r"/>
            <a:r>
              <a:rPr lang="fa-IR" dirty="0"/>
              <a:t>تشخیص بن بست</a:t>
            </a:r>
          </a:p>
        </p:txBody>
      </p:sp>
      <p:pic>
        <p:nvPicPr>
          <p:cNvPr id="7" name="Content Placeholder 6">
            <a:extLst>
              <a:ext uri="{FF2B5EF4-FFF2-40B4-BE49-F238E27FC236}">
                <a16:creationId xmlns:a16="http://schemas.microsoft.com/office/drawing/2014/main" id="{191727CF-7622-4F17-B82B-630CB6F2D8ED}"/>
              </a:ext>
            </a:extLst>
          </p:cNvPr>
          <p:cNvPicPr>
            <a:picLocks noGrp="1" noChangeAspect="1"/>
          </p:cNvPicPr>
          <p:nvPr>
            <p:ph idx="1"/>
          </p:nvPr>
        </p:nvPicPr>
        <p:blipFill>
          <a:blip r:embed="rId2"/>
          <a:stretch>
            <a:fillRect/>
          </a:stretch>
        </p:blipFill>
        <p:spPr>
          <a:xfrm>
            <a:off x="451176" y="2438638"/>
            <a:ext cx="8241648" cy="3165872"/>
          </a:xfrm>
        </p:spPr>
      </p:pic>
    </p:spTree>
    <p:extLst>
      <p:ext uri="{BB962C8B-B14F-4D97-AF65-F5344CB8AC3E}">
        <p14:creationId xmlns:p14="http://schemas.microsoft.com/office/powerpoint/2010/main" val="1033060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p:txBody>
          <a:bodyPr/>
          <a:lstStyle/>
          <a:p>
            <a:pPr algn="r"/>
            <a:r>
              <a:rPr lang="fa-IR" dirty="0"/>
              <a:t>تشخیص بن بست</a:t>
            </a:r>
          </a:p>
        </p:txBody>
      </p:sp>
      <p:pic>
        <p:nvPicPr>
          <p:cNvPr id="6" name="Content Placeholder 5">
            <a:extLst>
              <a:ext uri="{FF2B5EF4-FFF2-40B4-BE49-F238E27FC236}">
                <a16:creationId xmlns:a16="http://schemas.microsoft.com/office/drawing/2014/main" id="{460B8010-E5F0-43ED-99F4-794CB742112D}"/>
              </a:ext>
            </a:extLst>
          </p:cNvPr>
          <p:cNvPicPr>
            <a:picLocks noGrp="1" noChangeAspect="1"/>
          </p:cNvPicPr>
          <p:nvPr>
            <p:ph idx="1"/>
          </p:nvPr>
        </p:nvPicPr>
        <p:blipFill>
          <a:blip r:embed="rId3"/>
          <a:stretch>
            <a:fillRect/>
          </a:stretch>
        </p:blipFill>
        <p:spPr>
          <a:xfrm>
            <a:off x="1733108" y="1594884"/>
            <a:ext cx="5194720" cy="5007982"/>
          </a:xfrm>
        </p:spPr>
      </p:pic>
    </p:spTree>
    <p:extLst>
      <p:ext uri="{BB962C8B-B14F-4D97-AF65-F5344CB8AC3E}">
        <p14:creationId xmlns:p14="http://schemas.microsoft.com/office/powerpoint/2010/main" val="2091486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p:txBody>
          <a:bodyPr/>
          <a:lstStyle/>
          <a:p>
            <a:pPr algn="r"/>
            <a:r>
              <a:rPr lang="fa-IR" dirty="0"/>
              <a:t>تشخیص بن بست</a:t>
            </a:r>
          </a:p>
        </p:txBody>
      </p:sp>
      <p:pic>
        <p:nvPicPr>
          <p:cNvPr id="7" name="Content Placeholder 6">
            <a:extLst>
              <a:ext uri="{FF2B5EF4-FFF2-40B4-BE49-F238E27FC236}">
                <a16:creationId xmlns:a16="http://schemas.microsoft.com/office/drawing/2014/main" id="{DEFCA6D9-0EFE-4797-BB44-8D298757E927}"/>
              </a:ext>
            </a:extLst>
          </p:cNvPr>
          <p:cNvPicPr>
            <a:picLocks noGrp="1" noChangeAspect="1"/>
          </p:cNvPicPr>
          <p:nvPr>
            <p:ph idx="1"/>
          </p:nvPr>
        </p:nvPicPr>
        <p:blipFill>
          <a:blip r:embed="rId3"/>
          <a:stretch>
            <a:fillRect/>
          </a:stretch>
        </p:blipFill>
        <p:spPr>
          <a:xfrm>
            <a:off x="1786271" y="1571321"/>
            <a:ext cx="5219162" cy="5031545"/>
          </a:xfrm>
        </p:spPr>
      </p:pic>
    </p:spTree>
    <p:extLst>
      <p:ext uri="{BB962C8B-B14F-4D97-AF65-F5344CB8AC3E}">
        <p14:creationId xmlns:p14="http://schemas.microsoft.com/office/powerpoint/2010/main" val="2401912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p:txBody>
          <a:bodyPr/>
          <a:lstStyle/>
          <a:p>
            <a:pPr algn="r"/>
            <a:r>
              <a:rPr lang="fa-IR" dirty="0"/>
              <a:t>تشخیص بن بست</a:t>
            </a:r>
          </a:p>
        </p:txBody>
      </p:sp>
      <p:pic>
        <p:nvPicPr>
          <p:cNvPr id="6" name="Content Placeholder 5">
            <a:extLst>
              <a:ext uri="{FF2B5EF4-FFF2-40B4-BE49-F238E27FC236}">
                <a16:creationId xmlns:a16="http://schemas.microsoft.com/office/drawing/2014/main" id="{0963B08B-DF1D-4A84-945A-6F1DCFFC20E7}"/>
              </a:ext>
            </a:extLst>
          </p:cNvPr>
          <p:cNvPicPr>
            <a:picLocks noGrp="1" noChangeAspect="1"/>
          </p:cNvPicPr>
          <p:nvPr>
            <p:ph idx="1"/>
          </p:nvPr>
        </p:nvPicPr>
        <p:blipFill>
          <a:blip r:embed="rId3"/>
          <a:srcRect/>
          <a:stretch/>
        </p:blipFill>
        <p:spPr>
          <a:xfrm>
            <a:off x="971551" y="1651206"/>
            <a:ext cx="7213889" cy="4707063"/>
          </a:xfrm>
        </p:spPr>
      </p:pic>
    </p:spTree>
    <p:extLst>
      <p:ext uri="{BB962C8B-B14F-4D97-AF65-F5344CB8AC3E}">
        <p14:creationId xmlns:p14="http://schemas.microsoft.com/office/powerpoint/2010/main" val="1909586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p:txBody>
          <a:bodyPr/>
          <a:lstStyle/>
          <a:p>
            <a:pPr algn="r"/>
            <a:r>
              <a:rPr lang="fa-IR" dirty="0"/>
              <a:t>تشخیص بن بست</a:t>
            </a:r>
          </a:p>
        </p:txBody>
      </p:sp>
      <p:pic>
        <p:nvPicPr>
          <p:cNvPr id="6" name="Content Placeholder 5">
            <a:extLst>
              <a:ext uri="{FF2B5EF4-FFF2-40B4-BE49-F238E27FC236}">
                <a16:creationId xmlns:a16="http://schemas.microsoft.com/office/drawing/2014/main" id="{0963B08B-DF1D-4A84-945A-6F1DCFFC20E7}"/>
              </a:ext>
            </a:extLst>
          </p:cNvPr>
          <p:cNvPicPr>
            <a:picLocks noGrp="1" noChangeAspect="1"/>
          </p:cNvPicPr>
          <p:nvPr>
            <p:ph idx="1"/>
          </p:nvPr>
        </p:nvPicPr>
        <p:blipFill>
          <a:blip r:embed="rId3"/>
          <a:srcRect/>
          <a:stretch/>
        </p:blipFill>
        <p:spPr>
          <a:xfrm>
            <a:off x="971551" y="1651206"/>
            <a:ext cx="7213890" cy="4707063"/>
          </a:xfrm>
        </p:spPr>
      </p:pic>
    </p:spTree>
    <p:extLst>
      <p:ext uri="{BB962C8B-B14F-4D97-AF65-F5344CB8AC3E}">
        <p14:creationId xmlns:p14="http://schemas.microsoft.com/office/powerpoint/2010/main" val="1274680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p:txBody>
          <a:bodyPr/>
          <a:lstStyle/>
          <a:p>
            <a:pPr algn="r"/>
            <a:r>
              <a:rPr lang="fa-IR" dirty="0"/>
              <a:t>تشخیص بن بست</a:t>
            </a:r>
          </a:p>
        </p:txBody>
      </p:sp>
      <p:pic>
        <p:nvPicPr>
          <p:cNvPr id="6" name="Content Placeholder 5">
            <a:extLst>
              <a:ext uri="{FF2B5EF4-FFF2-40B4-BE49-F238E27FC236}">
                <a16:creationId xmlns:a16="http://schemas.microsoft.com/office/drawing/2014/main" id="{0963B08B-DF1D-4A84-945A-6F1DCFFC20E7}"/>
              </a:ext>
            </a:extLst>
          </p:cNvPr>
          <p:cNvPicPr>
            <a:picLocks noGrp="1" noChangeAspect="1"/>
          </p:cNvPicPr>
          <p:nvPr>
            <p:ph idx="1"/>
          </p:nvPr>
        </p:nvPicPr>
        <p:blipFill>
          <a:blip r:embed="rId3"/>
          <a:stretch>
            <a:fillRect/>
          </a:stretch>
        </p:blipFill>
        <p:spPr>
          <a:xfrm>
            <a:off x="1937141" y="1828800"/>
            <a:ext cx="5269717" cy="4343400"/>
          </a:xfrm>
        </p:spPr>
      </p:pic>
    </p:spTree>
    <p:extLst>
      <p:ext uri="{BB962C8B-B14F-4D97-AF65-F5344CB8AC3E}">
        <p14:creationId xmlns:p14="http://schemas.microsoft.com/office/powerpoint/2010/main" val="316229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p:txBody>
          <a:bodyPr/>
          <a:lstStyle/>
          <a:p>
            <a:pPr algn="r"/>
            <a:r>
              <a:rPr lang="fa-IR" dirty="0"/>
              <a:t>تشخیص بن بست</a:t>
            </a:r>
          </a:p>
        </p:txBody>
      </p:sp>
      <p:pic>
        <p:nvPicPr>
          <p:cNvPr id="7" name="Content Placeholder 6">
            <a:extLst>
              <a:ext uri="{FF2B5EF4-FFF2-40B4-BE49-F238E27FC236}">
                <a16:creationId xmlns:a16="http://schemas.microsoft.com/office/drawing/2014/main" id="{86B41061-145D-4BB0-A3E1-86C8682576A3}"/>
              </a:ext>
            </a:extLst>
          </p:cNvPr>
          <p:cNvPicPr>
            <a:picLocks noGrp="1" noChangeAspect="1"/>
          </p:cNvPicPr>
          <p:nvPr>
            <p:ph idx="1"/>
          </p:nvPr>
        </p:nvPicPr>
        <p:blipFill>
          <a:blip r:embed="rId3"/>
          <a:stretch>
            <a:fillRect/>
          </a:stretch>
        </p:blipFill>
        <p:spPr>
          <a:xfrm>
            <a:off x="1937141" y="1828800"/>
            <a:ext cx="5269717" cy="4343400"/>
          </a:xfrm>
        </p:spPr>
      </p:pic>
    </p:spTree>
    <p:extLst>
      <p:ext uri="{BB962C8B-B14F-4D97-AF65-F5344CB8AC3E}">
        <p14:creationId xmlns:p14="http://schemas.microsoft.com/office/powerpoint/2010/main" val="3642168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Vertical Pool</a:t>
            </a:r>
            <a:endParaRPr lang="fa-IR"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8100" y="1536701"/>
            <a:ext cx="6527800" cy="5321301"/>
          </a:xfrm>
        </p:spPr>
      </p:pic>
    </p:spTree>
    <p:extLst>
      <p:ext uri="{BB962C8B-B14F-4D97-AF65-F5344CB8AC3E}">
        <p14:creationId xmlns:p14="http://schemas.microsoft.com/office/powerpoint/2010/main" val="3285906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dirty="0">
                <a:cs typeface="B Titr" panose="00000700000000000000" pitchFamily="2" charset="-78"/>
              </a:rPr>
              <a:t>عوامل بحرانی موفقیت </a:t>
            </a:r>
            <a:r>
              <a:rPr lang="en-US" dirty="0">
                <a:cs typeface="B Titr" panose="00000700000000000000" pitchFamily="2" charset="-78"/>
              </a:rPr>
              <a:t>BPM</a:t>
            </a:r>
          </a:p>
        </p:txBody>
      </p:sp>
      <p:sp>
        <p:nvSpPr>
          <p:cNvPr id="3" name="Content Placeholder 2"/>
          <p:cNvSpPr>
            <a:spLocks noGrp="1"/>
          </p:cNvSpPr>
          <p:nvPr>
            <p:ph idx="1"/>
          </p:nvPr>
        </p:nvSpPr>
        <p:spPr/>
        <p:txBody>
          <a:bodyPr anchor="ctr"/>
          <a:lstStyle/>
          <a:p>
            <a:r>
              <a:rPr lang="fa-IR" sz="3200" dirty="0"/>
              <a:t>حاکمیت</a:t>
            </a:r>
            <a:r>
              <a:rPr lang="en-US" sz="3200" dirty="0"/>
              <a:t> </a:t>
            </a:r>
            <a:r>
              <a:rPr lang="fa-IR" sz="3200" dirty="0"/>
              <a:t>در </a:t>
            </a:r>
            <a:r>
              <a:rPr lang="fa-IR" sz="3200" dirty="0">
                <a:cs typeface="B Nazanin" panose="00000400000000000000" pitchFamily="2" charset="-78"/>
              </a:rPr>
              <a:t>استقرار فرآیند</a:t>
            </a:r>
          </a:p>
          <a:p>
            <a:pPr marL="0" indent="0" algn="just">
              <a:lnSpc>
                <a:spcPct val="150000"/>
              </a:lnSpc>
              <a:buNone/>
            </a:pPr>
            <a:r>
              <a:rPr lang="fa-IR" sz="2400" dirty="0">
                <a:cs typeface="B Nazanin" panose="00000400000000000000" pitchFamily="2" charset="-78"/>
              </a:rPr>
              <a:t>هیچ پروژه پیاده سازی فرآیند بدون یک مدل حاکمیت مناسب در اطراف آن موفق نمی شود سازمانهایی که یک استراتژی فرآیند را توسعه می دهند باید یک سازمان حاکمیت خنثی و تجاری جهت تنظیم فعالیت های اولویت بندی، افزایش تعهدات و ایجاد نظارت موثر داشته باشند.</a:t>
            </a:r>
            <a:endParaRPr lang="en-US" sz="2400" dirty="0">
              <a:cs typeface="B Nazanin" panose="00000400000000000000" pitchFamily="2" charset="-78"/>
            </a:endParaRPr>
          </a:p>
        </p:txBody>
      </p:sp>
    </p:spTree>
    <p:extLst>
      <p:ext uri="{BB962C8B-B14F-4D97-AF65-F5344CB8AC3E}">
        <p14:creationId xmlns:p14="http://schemas.microsoft.com/office/powerpoint/2010/main" val="3151369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1D64-C1EE-477F-93B5-18EB83E02C1C}"/>
              </a:ext>
            </a:extLst>
          </p:cNvPr>
          <p:cNvSpPr>
            <a:spLocks noGrp="1"/>
          </p:cNvSpPr>
          <p:nvPr>
            <p:ph type="title"/>
          </p:nvPr>
        </p:nvSpPr>
        <p:spPr/>
        <p:txBody>
          <a:bodyPr/>
          <a:lstStyle/>
          <a:p>
            <a:pPr algn="r"/>
            <a:r>
              <a:rPr lang="fa-IR" dirty="0"/>
              <a:t>تمرین</a:t>
            </a:r>
          </a:p>
        </p:txBody>
      </p:sp>
      <p:pic>
        <p:nvPicPr>
          <p:cNvPr id="4" name="Content Placeholder 3">
            <a:extLst>
              <a:ext uri="{FF2B5EF4-FFF2-40B4-BE49-F238E27FC236}">
                <a16:creationId xmlns:a16="http://schemas.microsoft.com/office/drawing/2014/main" id="{687DBE80-CCD2-44AB-A24D-38F048B7B2F9}"/>
              </a:ext>
            </a:extLst>
          </p:cNvPr>
          <p:cNvPicPr>
            <a:picLocks noGrp="1" noChangeAspect="1"/>
          </p:cNvPicPr>
          <p:nvPr>
            <p:ph idx="1"/>
          </p:nvPr>
        </p:nvPicPr>
        <p:blipFill>
          <a:blip r:embed="rId2"/>
          <a:stretch>
            <a:fillRect/>
          </a:stretch>
        </p:blipFill>
        <p:spPr>
          <a:xfrm>
            <a:off x="0" y="2167485"/>
            <a:ext cx="9144000" cy="3935265"/>
          </a:xfrm>
          <a:prstGeom prst="rect">
            <a:avLst/>
          </a:prstGeom>
        </p:spPr>
      </p:pic>
    </p:spTree>
    <p:extLst>
      <p:ext uri="{BB962C8B-B14F-4D97-AF65-F5344CB8AC3E}">
        <p14:creationId xmlns:p14="http://schemas.microsoft.com/office/powerpoint/2010/main" val="2079911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1D64-C1EE-477F-93B5-18EB83E02C1C}"/>
              </a:ext>
            </a:extLst>
          </p:cNvPr>
          <p:cNvSpPr>
            <a:spLocks noGrp="1"/>
          </p:cNvSpPr>
          <p:nvPr>
            <p:ph type="title"/>
          </p:nvPr>
        </p:nvSpPr>
        <p:spPr/>
        <p:txBody>
          <a:bodyPr/>
          <a:lstStyle/>
          <a:p>
            <a:pPr algn="r"/>
            <a:r>
              <a:rPr lang="fa-IR" dirty="0"/>
              <a:t>تمرین</a:t>
            </a:r>
          </a:p>
        </p:txBody>
      </p:sp>
      <p:pic>
        <p:nvPicPr>
          <p:cNvPr id="7" name="Content Placeholder 6">
            <a:extLst>
              <a:ext uri="{FF2B5EF4-FFF2-40B4-BE49-F238E27FC236}">
                <a16:creationId xmlns:a16="http://schemas.microsoft.com/office/drawing/2014/main" id="{3B3665F9-F381-4A72-831A-8DB04A68A003}"/>
              </a:ext>
            </a:extLst>
          </p:cNvPr>
          <p:cNvPicPr>
            <a:picLocks noGrp="1" noChangeAspect="1"/>
          </p:cNvPicPr>
          <p:nvPr>
            <p:ph idx="1"/>
          </p:nvPr>
        </p:nvPicPr>
        <p:blipFill>
          <a:blip r:embed="rId2"/>
          <a:stretch>
            <a:fillRect/>
          </a:stretch>
        </p:blipFill>
        <p:spPr>
          <a:xfrm>
            <a:off x="0" y="0"/>
            <a:ext cx="6273208" cy="6858000"/>
          </a:xfrm>
        </p:spPr>
      </p:pic>
    </p:spTree>
    <p:extLst>
      <p:ext uri="{BB962C8B-B14F-4D97-AF65-F5344CB8AC3E}">
        <p14:creationId xmlns:p14="http://schemas.microsoft.com/office/powerpoint/2010/main" val="1798129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1D64-C1EE-477F-93B5-18EB83E02C1C}"/>
              </a:ext>
            </a:extLst>
          </p:cNvPr>
          <p:cNvSpPr>
            <a:spLocks noGrp="1"/>
          </p:cNvSpPr>
          <p:nvPr>
            <p:ph type="title"/>
          </p:nvPr>
        </p:nvSpPr>
        <p:spPr/>
        <p:txBody>
          <a:bodyPr/>
          <a:lstStyle/>
          <a:p>
            <a:pPr algn="r"/>
            <a:r>
              <a:rPr lang="fa-IR" dirty="0"/>
              <a:t>تمرین</a:t>
            </a:r>
          </a:p>
        </p:txBody>
      </p:sp>
      <p:sp>
        <p:nvSpPr>
          <p:cNvPr id="5" name="Content Placeholder 4">
            <a:extLst>
              <a:ext uri="{FF2B5EF4-FFF2-40B4-BE49-F238E27FC236}">
                <a16:creationId xmlns:a16="http://schemas.microsoft.com/office/drawing/2014/main" id="{11EF7E1B-9E7E-4852-8D84-7EC526996857}"/>
              </a:ext>
            </a:extLst>
          </p:cNvPr>
          <p:cNvSpPr>
            <a:spLocks noGrp="1"/>
          </p:cNvSpPr>
          <p:nvPr>
            <p:ph idx="1"/>
          </p:nvPr>
        </p:nvSpPr>
        <p:spPr/>
        <p:txBody>
          <a:bodyPr>
            <a:normAutofit/>
          </a:bodyPr>
          <a:lstStyle/>
          <a:p>
            <a:pPr algn="just"/>
            <a:r>
              <a:rPr lang="fa-IR" sz="2800" dirty="0"/>
              <a:t>دبیر جلسه درخواست برگزاری جلسه را برای مدیر گروه ارسال می نماید و بعد از بررسی ایشان در زمان مقرر جلسه برگزار می گردد. بعد از اتمام جلسه دبیر صورتجلسه را تهیه و برای نمام اعضای حاضر در جلسه ارسال می نماید و بعد از تایید تمام افراد صورت جلسه برای مدیر گروه ارسال و سپس توسط دبیر جلسه بایگانی می گردد</a:t>
            </a:r>
            <a:endParaRPr lang="en-US" sz="2800" dirty="0"/>
          </a:p>
        </p:txBody>
      </p:sp>
    </p:spTree>
    <p:extLst>
      <p:ext uri="{BB962C8B-B14F-4D97-AF65-F5344CB8AC3E}">
        <p14:creationId xmlns:p14="http://schemas.microsoft.com/office/powerpoint/2010/main" val="220296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1D64-C1EE-477F-93B5-18EB83E02C1C}"/>
              </a:ext>
            </a:extLst>
          </p:cNvPr>
          <p:cNvSpPr>
            <a:spLocks noGrp="1"/>
          </p:cNvSpPr>
          <p:nvPr>
            <p:ph type="title"/>
          </p:nvPr>
        </p:nvSpPr>
        <p:spPr/>
        <p:txBody>
          <a:bodyPr/>
          <a:lstStyle/>
          <a:p>
            <a:pPr algn="r"/>
            <a:r>
              <a:rPr lang="fa-IR" dirty="0"/>
              <a:t>تمرین</a:t>
            </a:r>
          </a:p>
        </p:txBody>
      </p:sp>
      <p:pic>
        <p:nvPicPr>
          <p:cNvPr id="4" name="Content Placeholder 3">
            <a:extLst>
              <a:ext uri="{FF2B5EF4-FFF2-40B4-BE49-F238E27FC236}">
                <a16:creationId xmlns:a16="http://schemas.microsoft.com/office/drawing/2014/main" id="{07AC40B2-8833-49C1-B576-31DAEF883F1B}"/>
              </a:ext>
            </a:extLst>
          </p:cNvPr>
          <p:cNvPicPr>
            <a:picLocks noGrp="1" noChangeAspect="1"/>
          </p:cNvPicPr>
          <p:nvPr>
            <p:ph idx="1"/>
          </p:nvPr>
        </p:nvPicPr>
        <p:blipFill>
          <a:blip r:embed="rId2"/>
          <a:stretch>
            <a:fillRect/>
          </a:stretch>
        </p:blipFill>
        <p:spPr>
          <a:xfrm>
            <a:off x="0" y="2023782"/>
            <a:ext cx="9020908" cy="3953435"/>
          </a:xfrm>
        </p:spPr>
      </p:pic>
    </p:spTree>
    <p:extLst>
      <p:ext uri="{BB962C8B-B14F-4D97-AF65-F5344CB8AC3E}">
        <p14:creationId xmlns:p14="http://schemas.microsoft.com/office/powerpoint/2010/main" val="7989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D7AFF9-9D7E-420A-9346-C1546A331767}"/>
              </a:ext>
            </a:extLst>
          </p:cNvPr>
          <p:cNvSpPr>
            <a:spLocks noGrp="1"/>
          </p:cNvSpPr>
          <p:nvPr>
            <p:ph type="ctrTitle"/>
          </p:nvPr>
        </p:nvSpPr>
        <p:spPr/>
        <p:txBody>
          <a:bodyPr/>
          <a:lstStyle/>
          <a:p>
            <a:pPr algn="r"/>
            <a:r>
              <a:rPr lang="fa-IR" dirty="0">
                <a:cs typeface="B Titr" panose="00000700000000000000" pitchFamily="2" charset="-78"/>
              </a:rPr>
              <a:t>بهینه سازی فرایندهای مدل شده</a:t>
            </a:r>
          </a:p>
        </p:txBody>
      </p:sp>
    </p:spTree>
    <p:extLst>
      <p:ext uri="{BB962C8B-B14F-4D97-AF65-F5344CB8AC3E}">
        <p14:creationId xmlns:p14="http://schemas.microsoft.com/office/powerpoint/2010/main" val="33739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a:xfrm>
            <a:off x="971550" y="233869"/>
            <a:ext cx="7200900" cy="1036850"/>
          </a:xfrm>
        </p:spPr>
        <p:txBody>
          <a:bodyPr/>
          <a:lstStyle/>
          <a:p>
            <a:pPr algn="r"/>
            <a:r>
              <a:rPr lang="fa-IR" dirty="0"/>
              <a:t>فعالیت پیشرفته</a:t>
            </a:r>
          </a:p>
        </p:txBody>
      </p:sp>
      <p:sp>
        <p:nvSpPr>
          <p:cNvPr id="4" name="Content Placeholder 3">
            <a:extLst>
              <a:ext uri="{FF2B5EF4-FFF2-40B4-BE49-F238E27FC236}">
                <a16:creationId xmlns:a16="http://schemas.microsoft.com/office/drawing/2014/main" id="{F86E5387-9364-42B7-8F19-999EBCA6D7BD}"/>
              </a:ext>
            </a:extLst>
          </p:cNvPr>
          <p:cNvSpPr>
            <a:spLocks noGrp="1"/>
          </p:cNvSpPr>
          <p:nvPr>
            <p:ph idx="1"/>
          </p:nvPr>
        </p:nvSpPr>
        <p:spPr>
          <a:xfrm>
            <a:off x="550235" y="4646427"/>
            <a:ext cx="8317318" cy="1977703"/>
          </a:xfrm>
        </p:spPr>
        <p:txBody>
          <a:bodyPr/>
          <a:lstStyle/>
          <a:p>
            <a:r>
              <a:rPr lang="en-US" dirty="0">
                <a:cs typeface="B Nazanin" panose="00000400000000000000" pitchFamily="2" charset="-78"/>
              </a:rPr>
              <a:t>Call Activity </a:t>
            </a:r>
            <a:r>
              <a:rPr lang="fa-IR" dirty="0">
                <a:cs typeface="B Nazanin" panose="00000400000000000000" pitchFamily="2" charset="-78"/>
              </a:rPr>
              <a:t> برای فراخوانی فرایندی در خلال یک فرایند دیگر استفاده می شود. </a:t>
            </a:r>
          </a:p>
          <a:p>
            <a:endParaRPr lang="fa-IR" dirty="0">
              <a:cs typeface="B Nazanin" panose="00000400000000000000" pitchFamily="2" charset="-78"/>
            </a:endParaRPr>
          </a:p>
        </p:txBody>
      </p:sp>
      <p:pic>
        <p:nvPicPr>
          <p:cNvPr id="5" name="Picture 4">
            <a:extLst>
              <a:ext uri="{FF2B5EF4-FFF2-40B4-BE49-F238E27FC236}">
                <a16:creationId xmlns:a16="http://schemas.microsoft.com/office/drawing/2014/main" id="{8A036CA7-1278-4BDB-B89A-DE297AB69069}"/>
              </a:ext>
            </a:extLst>
          </p:cNvPr>
          <p:cNvPicPr>
            <a:picLocks noChangeAspect="1"/>
          </p:cNvPicPr>
          <p:nvPr/>
        </p:nvPicPr>
        <p:blipFill>
          <a:blip r:embed="rId3"/>
          <a:stretch>
            <a:fillRect/>
          </a:stretch>
        </p:blipFill>
        <p:spPr>
          <a:xfrm>
            <a:off x="3638550" y="2098456"/>
            <a:ext cx="1866900" cy="1504950"/>
          </a:xfrm>
          <a:prstGeom prst="rect">
            <a:avLst/>
          </a:prstGeom>
        </p:spPr>
      </p:pic>
    </p:spTree>
    <p:extLst>
      <p:ext uri="{BB962C8B-B14F-4D97-AF65-F5344CB8AC3E}">
        <p14:creationId xmlns:p14="http://schemas.microsoft.com/office/powerpoint/2010/main" val="148412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a:xfrm>
            <a:off x="971550" y="233869"/>
            <a:ext cx="7200900" cy="1036850"/>
          </a:xfrm>
        </p:spPr>
        <p:txBody>
          <a:bodyPr/>
          <a:lstStyle/>
          <a:p>
            <a:pPr algn="r"/>
            <a:r>
              <a:rPr lang="fa-IR" dirty="0"/>
              <a:t>فعالیت پیشرفته</a:t>
            </a:r>
          </a:p>
        </p:txBody>
      </p:sp>
      <p:pic>
        <p:nvPicPr>
          <p:cNvPr id="6" name="Picture 5">
            <a:extLst>
              <a:ext uri="{FF2B5EF4-FFF2-40B4-BE49-F238E27FC236}">
                <a16:creationId xmlns:a16="http://schemas.microsoft.com/office/drawing/2014/main" id="{3B94C01E-6700-408A-935C-9D74CB7D6C1A}"/>
              </a:ext>
            </a:extLst>
          </p:cNvPr>
          <p:cNvPicPr>
            <a:picLocks noChangeAspect="1"/>
          </p:cNvPicPr>
          <p:nvPr/>
        </p:nvPicPr>
        <p:blipFill>
          <a:blip r:embed="rId3"/>
          <a:stretch>
            <a:fillRect/>
          </a:stretch>
        </p:blipFill>
        <p:spPr>
          <a:xfrm>
            <a:off x="1762125" y="2267935"/>
            <a:ext cx="5619750" cy="2952750"/>
          </a:xfrm>
          <a:prstGeom prst="rect">
            <a:avLst/>
          </a:prstGeom>
        </p:spPr>
      </p:pic>
    </p:spTree>
    <p:extLst>
      <p:ext uri="{BB962C8B-B14F-4D97-AF65-F5344CB8AC3E}">
        <p14:creationId xmlns:p14="http://schemas.microsoft.com/office/powerpoint/2010/main" val="136753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10C9-B750-487F-92B0-BAAC6E4C48D1}"/>
              </a:ext>
            </a:extLst>
          </p:cNvPr>
          <p:cNvSpPr>
            <a:spLocks noGrp="1"/>
          </p:cNvSpPr>
          <p:nvPr>
            <p:ph type="title"/>
          </p:nvPr>
        </p:nvSpPr>
        <p:spPr/>
        <p:txBody>
          <a:bodyPr/>
          <a:lstStyle/>
          <a:p>
            <a:pPr algn="r"/>
            <a:r>
              <a:rPr lang="fa-IR" dirty="0"/>
              <a:t>فعالیت پیشرفته</a:t>
            </a:r>
          </a:p>
        </p:txBody>
      </p:sp>
      <p:sp>
        <p:nvSpPr>
          <p:cNvPr id="4" name="Content Placeholder 3">
            <a:extLst>
              <a:ext uri="{FF2B5EF4-FFF2-40B4-BE49-F238E27FC236}">
                <a16:creationId xmlns:a16="http://schemas.microsoft.com/office/drawing/2014/main" id="{B77FA8FB-2393-418C-AA37-FEFD3B296FAA}"/>
              </a:ext>
            </a:extLst>
          </p:cNvPr>
          <p:cNvSpPr>
            <a:spLocks noGrp="1"/>
          </p:cNvSpPr>
          <p:nvPr>
            <p:ph idx="1"/>
          </p:nvPr>
        </p:nvSpPr>
        <p:spPr>
          <a:xfrm>
            <a:off x="971550" y="3997842"/>
            <a:ext cx="7200900" cy="2174358"/>
          </a:xfrm>
        </p:spPr>
        <p:txBody>
          <a:bodyPr/>
          <a:lstStyle/>
          <a:p>
            <a:r>
              <a:rPr lang="fa-IR" dirty="0"/>
              <a:t>این فعالیت برای مواردی استفاده می شود که تقدم و تاخر اجرای فعالیت ها اهمیت ندارد و صرفا اجرا شدن آن ها مهم است.</a:t>
            </a:r>
          </a:p>
          <a:p>
            <a:r>
              <a:rPr lang="fa-IR" dirty="0"/>
              <a:t>بایدها: دارای فعالیت باشد.</a:t>
            </a:r>
          </a:p>
          <a:p>
            <a:pPr algn="r"/>
            <a:r>
              <a:rPr lang="fa-IR" dirty="0"/>
              <a:t>اختیاری: </a:t>
            </a:r>
            <a:r>
              <a:rPr lang="en-US" dirty="0"/>
              <a:t> Data objects, sequence flows, associations, groups, message flows, gateways, and intermediate events</a:t>
            </a:r>
            <a:endParaRPr lang="fa-IR" dirty="0"/>
          </a:p>
          <a:p>
            <a:pPr algn="r"/>
            <a:r>
              <a:rPr lang="fa-IR" dirty="0"/>
              <a:t>نبایدها: شروع و پایان، نشانه فعالیت </a:t>
            </a:r>
          </a:p>
        </p:txBody>
      </p:sp>
      <p:pic>
        <p:nvPicPr>
          <p:cNvPr id="6" name="Picture 5">
            <a:extLst>
              <a:ext uri="{FF2B5EF4-FFF2-40B4-BE49-F238E27FC236}">
                <a16:creationId xmlns:a16="http://schemas.microsoft.com/office/drawing/2014/main" id="{03B96C19-943C-438A-9310-05000960882E}"/>
              </a:ext>
            </a:extLst>
          </p:cNvPr>
          <p:cNvPicPr>
            <a:picLocks noChangeAspect="1"/>
          </p:cNvPicPr>
          <p:nvPr/>
        </p:nvPicPr>
        <p:blipFill>
          <a:blip r:embed="rId3"/>
          <a:stretch>
            <a:fillRect/>
          </a:stretch>
        </p:blipFill>
        <p:spPr>
          <a:xfrm>
            <a:off x="2577620" y="1560834"/>
            <a:ext cx="3988760" cy="2335959"/>
          </a:xfrm>
          <a:prstGeom prst="rect">
            <a:avLst/>
          </a:prstGeom>
        </p:spPr>
      </p:pic>
    </p:spTree>
    <p:extLst>
      <p:ext uri="{BB962C8B-B14F-4D97-AF65-F5344CB8AC3E}">
        <p14:creationId xmlns:p14="http://schemas.microsoft.com/office/powerpoint/2010/main" val="146780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10C9-B750-487F-92B0-BAAC6E4C48D1}"/>
              </a:ext>
            </a:extLst>
          </p:cNvPr>
          <p:cNvSpPr>
            <a:spLocks noGrp="1"/>
          </p:cNvSpPr>
          <p:nvPr>
            <p:ph type="title"/>
          </p:nvPr>
        </p:nvSpPr>
        <p:spPr/>
        <p:txBody>
          <a:bodyPr/>
          <a:lstStyle/>
          <a:p>
            <a:pPr algn="r"/>
            <a:r>
              <a:rPr lang="fa-IR" dirty="0"/>
              <a:t>فعالیت پیشرفته</a:t>
            </a:r>
          </a:p>
        </p:txBody>
      </p:sp>
      <p:pic>
        <p:nvPicPr>
          <p:cNvPr id="7" name="Content Placeholder 6">
            <a:extLst>
              <a:ext uri="{FF2B5EF4-FFF2-40B4-BE49-F238E27FC236}">
                <a16:creationId xmlns:a16="http://schemas.microsoft.com/office/drawing/2014/main" id="{8DA8BB4B-E7D3-4933-A467-71BFFE84785A}"/>
              </a:ext>
            </a:extLst>
          </p:cNvPr>
          <p:cNvPicPr>
            <a:picLocks noGrp="1" noChangeAspect="1"/>
          </p:cNvPicPr>
          <p:nvPr>
            <p:ph idx="1"/>
          </p:nvPr>
        </p:nvPicPr>
        <p:blipFill>
          <a:blip r:embed="rId3"/>
          <a:srcRect/>
          <a:stretch/>
        </p:blipFill>
        <p:spPr>
          <a:xfrm>
            <a:off x="106701" y="2711302"/>
            <a:ext cx="8912819" cy="2764465"/>
          </a:xfrm>
        </p:spPr>
      </p:pic>
    </p:spTree>
    <p:extLst>
      <p:ext uri="{BB962C8B-B14F-4D97-AF65-F5344CB8AC3E}">
        <p14:creationId xmlns:p14="http://schemas.microsoft.com/office/powerpoint/2010/main" val="162774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4FA3-2BA3-4A41-B86E-A8F440FEBBE6}"/>
              </a:ext>
            </a:extLst>
          </p:cNvPr>
          <p:cNvSpPr>
            <a:spLocks noGrp="1"/>
          </p:cNvSpPr>
          <p:nvPr>
            <p:ph type="title"/>
          </p:nvPr>
        </p:nvSpPr>
        <p:spPr/>
        <p:txBody>
          <a:bodyPr/>
          <a:lstStyle/>
          <a:p>
            <a:pPr algn="r"/>
            <a:r>
              <a:rPr lang="fa-IR" dirty="0"/>
              <a:t>تمرین</a:t>
            </a:r>
            <a:endParaRPr lang="en-US" dirty="0"/>
          </a:p>
        </p:txBody>
      </p:sp>
      <p:sp>
        <p:nvSpPr>
          <p:cNvPr id="3" name="Content Placeholder 2">
            <a:extLst>
              <a:ext uri="{FF2B5EF4-FFF2-40B4-BE49-F238E27FC236}">
                <a16:creationId xmlns:a16="http://schemas.microsoft.com/office/drawing/2014/main" id="{1652523B-9BBB-4AD0-9504-91989974E920}"/>
              </a:ext>
            </a:extLst>
          </p:cNvPr>
          <p:cNvSpPr>
            <a:spLocks noGrp="1"/>
          </p:cNvSpPr>
          <p:nvPr>
            <p:ph idx="1"/>
          </p:nvPr>
        </p:nvSpPr>
        <p:spPr/>
        <p:txBody>
          <a:bodyPr>
            <a:normAutofit/>
          </a:bodyPr>
          <a:lstStyle/>
          <a:p>
            <a:pPr algn="just"/>
            <a:r>
              <a:rPr lang="fa-IR" sz="2800" dirty="0"/>
              <a:t>هر سال هفته اول دی ماه در شرکت چارگون سمیناری برگزار می شود یک ماه مانده به برگزاری سمینار، اسامی مهمان ها آماده می گردد و سپس برای آن ها دعوت نامه ارسال می شود در این حین مطالب سخنرانی آماده می گردد و همجنین با سخنران های کارگاه ها هماهنگی لازم صورت می پذیرد.</a:t>
            </a:r>
          </a:p>
        </p:txBody>
      </p:sp>
    </p:spTree>
    <p:extLst>
      <p:ext uri="{BB962C8B-B14F-4D97-AF65-F5344CB8AC3E}">
        <p14:creationId xmlns:p14="http://schemas.microsoft.com/office/powerpoint/2010/main" val="389730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fa-IR" dirty="0">
                <a:cs typeface="B Titr" panose="00000700000000000000" pitchFamily="2" charset="-78"/>
              </a:rPr>
              <a:t>حوزه های تخصصی </a:t>
            </a:r>
            <a:r>
              <a:rPr lang="en-US" dirty="0">
                <a:cs typeface="B Titr" panose="00000700000000000000" pitchFamily="2" charset="-78"/>
              </a:rPr>
              <a:t>BPM</a:t>
            </a:r>
          </a:p>
        </p:txBody>
      </p:sp>
    </p:spTree>
    <p:extLst>
      <p:ext uri="{BB962C8B-B14F-4D97-AF65-F5344CB8AC3E}">
        <p14:creationId xmlns:p14="http://schemas.microsoft.com/office/powerpoint/2010/main" val="1639568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4FA3-2BA3-4A41-B86E-A8F440FEBBE6}"/>
              </a:ext>
            </a:extLst>
          </p:cNvPr>
          <p:cNvSpPr>
            <a:spLocks noGrp="1"/>
          </p:cNvSpPr>
          <p:nvPr>
            <p:ph type="title"/>
          </p:nvPr>
        </p:nvSpPr>
        <p:spPr/>
        <p:txBody>
          <a:bodyPr/>
          <a:lstStyle/>
          <a:p>
            <a:pPr algn="r"/>
            <a:r>
              <a:rPr lang="fa-IR" dirty="0"/>
              <a:t>تمرین</a:t>
            </a:r>
            <a:endParaRPr lang="en-US" dirty="0"/>
          </a:p>
        </p:txBody>
      </p:sp>
      <p:pic>
        <p:nvPicPr>
          <p:cNvPr id="5" name="Content Placeholder 4">
            <a:extLst>
              <a:ext uri="{FF2B5EF4-FFF2-40B4-BE49-F238E27FC236}">
                <a16:creationId xmlns:a16="http://schemas.microsoft.com/office/drawing/2014/main" id="{D5E55655-4615-4C14-ADF8-55D88078CE1F}"/>
              </a:ext>
            </a:extLst>
          </p:cNvPr>
          <p:cNvPicPr>
            <a:picLocks noGrp="1" noChangeAspect="1"/>
          </p:cNvPicPr>
          <p:nvPr>
            <p:ph idx="1"/>
          </p:nvPr>
        </p:nvPicPr>
        <p:blipFill>
          <a:blip r:embed="rId2"/>
          <a:stretch>
            <a:fillRect/>
          </a:stretch>
        </p:blipFill>
        <p:spPr>
          <a:xfrm>
            <a:off x="193779" y="2550695"/>
            <a:ext cx="8816997" cy="2919663"/>
          </a:xfrm>
        </p:spPr>
      </p:pic>
    </p:spTree>
    <p:extLst>
      <p:ext uri="{BB962C8B-B14F-4D97-AF65-F5344CB8AC3E}">
        <p14:creationId xmlns:p14="http://schemas.microsoft.com/office/powerpoint/2010/main" val="336432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a:xfrm>
            <a:off x="971550" y="233869"/>
            <a:ext cx="7200900" cy="1036850"/>
          </a:xfrm>
        </p:spPr>
        <p:txBody>
          <a:bodyPr/>
          <a:lstStyle/>
          <a:p>
            <a:pPr algn="r"/>
            <a:r>
              <a:rPr lang="fa-IR" dirty="0"/>
              <a:t>فعالیت پیشرفته</a:t>
            </a:r>
          </a:p>
        </p:txBody>
      </p:sp>
      <p:sp>
        <p:nvSpPr>
          <p:cNvPr id="4" name="Content Placeholder 3">
            <a:extLst>
              <a:ext uri="{FF2B5EF4-FFF2-40B4-BE49-F238E27FC236}">
                <a16:creationId xmlns:a16="http://schemas.microsoft.com/office/drawing/2014/main" id="{F86E5387-9364-42B7-8F19-999EBCA6D7BD}"/>
              </a:ext>
            </a:extLst>
          </p:cNvPr>
          <p:cNvSpPr>
            <a:spLocks noGrp="1"/>
          </p:cNvSpPr>
          <p:nvPr>
            <p:ph idx="1"/>
          </p:nvPr>
        </p:nvSpPr>
        <p:spPr>
          <a:xfrm>
            <a:off x="550235" y="4646427"/>
            <a:ext cx="8317318" cy="1977703"/>
          </a:xfrm>
        </p:spPr>
        <p:txBody>
          <a:bodyPr/>
          <a:lstStyle/>
          <a:p>
            <a:r>
              <a:rPr lang="en-US" dirty="0">
                <a:cs typeface="B Nazanin" panose="00000400000000000000" pitchFamily="2" charset="-78"/>
              </a:rPr>
              <a:t>Event </a:t>
            </a:r>
            <a:r>
              <a:rPr lang="en-US" dirty="0" err="1">
                <a:cs typeface="B Nazanin" panose="00000400000000000000" pitchFamily="2" charset="-78"/>
              </a:rPr>
              <a:t>SubProcess</a:t>
            </a:r>
            <a:r>
              <a:rPr lang="en-US" dirty="0">
                <a:cs typeface="B Nazanin" panose="00000400000000000000" pitchFamily="2" charset="-78"/>
              </a:rPr>
              <a:t> </a:t>
            </a:r>
            <a:r>
              <a:rPr lang="fa-IR" dirty="0">
                <a:cs typeface="B Nazanin" panose="00000400000000000000" pitchFamily="2" charset="-78"/>
              </a:rPr>
              <a:t> درون یک فرایند یا یک </a:t>
            </a:r>
            <a:r>
              <a:rPr lang="en-US" dirty="0" err="1">
                <a:cs typeface="B Nazanin" panose="00000400000000000000" pitchFamily="2" charset="-78"/>
              </a:rPr>
              <a:t>SubProcess</a:t>
            </a:r>
            <a:r>
              <a:rPr lang="en-US" dirty="0">
                <a:cs typeface="B Nazanin" panose="00000400000000000000" pitchFamily="2" charset="-78"/>
              </a:rPr>
              <a:t> </a:t>
            </a:r>
            <a:r>
              <a:rPr lang="fa-IR" dirty="0">
                <a:cs typeface="B Nazanin" panose="00000400000000000000" pitchFamily="2" charset="-78"/>
              </a:rPr>
              <a:t> قرار می گیرد و هیچ ورودی و خروجی ای نخواهد داشت و همزمان با فرایند اصلی اجرا خواهد شد.</a:t>
            </a:r>
          </a:p>
          <a:p>
            <a:r>
              <a:rPr lang="fa-IR" dirty="0">
                <a:cs typeface="B Nazanin" panose="00000400000000000000" pitchFamily="2" charset="-78"/>
              </a:rPr>
              <a:t>با وقفه</a:t>
            </a:r>
          </a:p>
          <a:p>
            <a:r>
              <a:rPr lang="fa-IR" dirty="0">
                <a:cs typeface="B Nazanin" panose="00000400000000000000" pitchFamily="2" charset="-78"/>
              </a:rPr>
              <a:t>بدون وقفه</a:t>
            </a:r>
          </a:p>
          <a:p>
            <a:endParaRPr lang="fa-IR" dirty="0">
              <a:cs typeface="B Nazanin" panose="00000400000000000000" pitchFamily="2" charset="-78"/>
            </a:endParaRPr>
          </a:p>
        </p:txBody>
      </p:sp>
      <p:pic>
        <p:nvPicPr>
          <p:cNvPr id="8" name="Picture 7">
            <a:extLst>
              <a:ext uri="{FF2B5EF4-FFF2-40B4-BE49-F238E27FC236}">
                <a16:creationId xmlns:a16="http://schemas.microsoft.com/office/drawing/2014/main" id="{F41D1CE3-6392-4E0B-8351-1D90EA500389}"/>
              </a:ext>
            </a:extLst>
          </p:cNvPr>
          <p:cNvPicPr>
            <a:picLocks noChangeAspect="1"/>
          </p:cNvPicPr>
          <p:nvPr/>
        </p:nvPicPr>
        <p:blipFill>
          <a:blip r:embed="rId3"/>
          <a:stretch>
            <a:fillRect/>
          </a:stretch>
        </p:blipFill>
        <p:spPr>
          <a:xfrm>
            <a:off x="1893676" y="1585867"/>
            <a:ext cx="5006853" cy="2932191"/>
          </a:xfrm>
          <a:prstGeom prst="rect">
            <a:avLst/>
          </a:prstGeom>
        </p:spPr>
      </p:pic>
    </p:spTree>
    <p:extLst>
      <p:ext uri="{BB962C8B-B14F-4D97-AF65-F5344CB8AC3E}">
        <p14:creationId xmlns:p14="http://schemas.microsoft.com/office/powerpoint/2010/main" val="197937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10C9-B750-487F-92B0-BAAC6E4C48D1}"/>
              </a:ext>
            </a:extLst>
          </p:cNvPr>
          <p:cNvSpPr>
            <a:spLocks noGrp="1"/>
          </p:cNvSpPr>
          <p:nvPr>
            <p:ph type="title"/>
          </p:nvPr>
        </p:nvSpPr>
        <p:spPr/>
        <p:txBody>
          <a:bodyPr/>
          <a:lstStyle/>
          <a:p>
            <a:pPr algn="r"/>
            <a:r>
              <a:rPr lang="fa-IR" dirty="0"/>
              <a:t>فعالیت پیشرفته</a:t>
            </a:r>
          </a:p>
        </p:txBody>
      </p:sp>
      <p:pic>
        <p:nvPicPr>
          <p:cNvPr id="5" name="Content Placeholder 4">
            <a:extLst>
              <a:ext uri="{FF2B5EF4-FFF2-40B4-BE49-F238E27FC236}">
                <a16:creationId xmlns:a16="http://schemas.microsoft.com/office/drawing/2014/main" id="{AE28176D-2A00-461E-BD2D-7C9CB3F1F0D9}"/>
              </a:ext>
            </a:extLst>
          </p:cNvPr>
          <p:cNvPicPr>
            <a:picLocks noGrp="1" noChangeAspect="1"/>
          </p:cNvPicPr>
          <p:nvPr>
            <p:ph idx="1"/>
          </p:nvPr>
        </p:nvPicPr>
        <p:blipFill>
          <a:blip r:embed="rId2"/>
          <a:srcRect/>
          <a:stretch/>
        </p:blipFill>
        <p:spPr>
          <a:xfrm>
            <a:off x="99151" y="1796902"/>
            <a:ext cx="8945697" cy="4260487"/>
          </a:xfrm>
        </p:spPr>
      </p:pic>
    </p:spTree>
    <p:extLst>
      <p:ext uri="{BB962C8B-B14F-4D97-AF65-F5344CB8AC3E}">
        <p14:creationId xmlns:p14="http://schemas.microsoft.com/office/powerpoint/2010/main" val="600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2AB7-9DEA-4573-979C-9211F6A3D19F}"/>
              </a:ext>
            </a:extLst>
          </p:cNvPr>
          <p:cNvSpPr>
            <a:spLocks noGrp="1"/>
          </p:cNvSpPr>
          <p:nvPr>
            <p:ph type="title"/>
          </p:nvPr>
        </p:nvSpPr>
        <p:spPr>
          <a:xfrm>
            <a:off x="971550" y="233869"/>
            <a:ext cx="7200900" cy="1036850"/>
          </a:xfrm>
        </p:spPr>
        <p:txBody>
          <a:bodyPr/>
          <a:lstStyle/>
          <a:p>
            <a:pPr algn="r"/>
            <a:r>
              <a:rPr lang="fa-IR" dirty="0"/>
              <a:t>فعالیت پیشرفته</a:t>
            </a:r>
          </a:p>
        </p:txBody>
      </p:sp>
      <p:sp>
        <p:nvSpPr>
          <p:cNvPr id="4" name="Content Placeholder 3">
            <a:extLst>
              <a:ext uri="{FF2B5EF4-FFF2-40B4-BE49-F238E27FC236}">
                <a16:creationId xmlns:a16="http://schemas.microsoft.com/office/drawing/2014/main" id="{F86E5387-9364-42B7-8F19-999EBCA6D7BD}"/>
              </a:ext>
            </a:extLst>
          </p:cNvPr>
          <p:cNvSpPr>
            <a:spLocks noGrp="1"/>
          </p:cNvSpPr>
          <p:nvPr>
            <p:ph idx="1"/>
          </p:nvPr>
        </p:nvSpPr>
        <p:spPr>
          <a:xfrm>
            <a:off x="550235" y="4646427"/>
            <a:ext cx="8317318" cy="1977703"/>
          </a:xfrm>
        </p:spPr>
        <p:txBody>
          <a:bodyPr/>
          <a:lstStyle/>
          <a:p>
            <a:r>
              <a:rPr lang="fa-IR" dirty="0">
                <a:cs typeface="B Nazanin" panose="00000400000000000000" pitchFamily="2" charset="-78"/>
              </a:rPr>
              <a:t>کلیه فعالیت های درون آن یا به نتیجه می رسد یا به نتیجه نمی رسد.</a:t>
            </a:r>
          </a:p>
        </p:txBody>
      </p:sp>
      <p:pic>
        <p:nvPicPr>
          <p:cNvPr id="8" name="Picture 7">
            <a:extLst>
              <a:ext uri="{FF2B5EF4-FFF2-40B4-BE49-F238E27FC236}">
                <a16:creationId xmlns:a16="http://schemas.microsoft.com/office/drawing/2014/main" id="{F41D1CE3-6392-4E0B-8351-1D90EA500389}"/>
              </a:ext>
            </a:extLst>
          </p:cNvPr>
          <p:cNvPicPr>
            <a:picLocks noChangeAspect="1"/>
          </p:cNvPicPr>
          <p:nvPr/>
        </p:nvPicPr>
        <p:blipFill>
          <a:blip r:embed="rId3"/>
          <a:srcRect/>
          <a:stretch/>
        </p:blipFill>
        <p:spPr>
          <a:xfrm>
            <a:off x="1893676" y="1585867"/>
            <a:ext cx="5006853" cy="2932190"/>
          </a:xfrm>
          <a:prstGeom prst="rect">
            <a:avLst/>
          </a:prstGeom>
        </p:spPr>
      </p:pic>
    </p:spTree>
    <p:extLst>
      <p:ext uri="{BB962C8B-B14F-4D97-AF65-F5344CB8AC3E}">
        <p14:creationId xmlns:p14="http://schemas.microsoft.com/office/powerpoint/2010/main" val="369385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10C9-B750-487F-92B0-BAAC6E4C48D1}"/>
              </a:ext>
            </a:extLst>
          </p:cNvPr>
          <p:cNvSpPr>
            <a:spLocks noGrp="1"/>
          </p:cNvSpPr>
          <p:nvPr>
            <p:ph type="title"/>
          </p:nvPr>
        </p:nvSpPr>
        <p:spPr/>
        <p:txBody>
          <a:bodyPr/>
          <a:lstStyle/>
          <a:p>
            <a:pPr algn="r"/>
            <a:r>
              <a:rPr lang="fa-IR" dirty="0"/>
              <a:t>فعالیت پیشرفته</a:t>
            </a:r>
          </a:p>
        </p:txBody>
      </p:sp>
      <p:pic>
        <p:nvPicPr>
          <p:cNvPr id="5" name="Content Placeholder 4">
            <a:extLst>
              <a:ext uri="{FF2B5EF4-FFF2-40B4-BE49-F238E27FC236}">
                <a16:creationId xmlns:a16="http://schemas.microsoft.com/office/drawing/2014/main" id="{AE28176D-2A00-461E-BD2D-7C9CB3F1F0D9}"/>
              </a:ext>
            </a:extLst>
          </p:cNvPr>
          <p:cNvPicPr>
            <a:picLocks noGrp="1" noChangeAspect="1"/>
          </p:cNvPicPr>
          <p:nvPr>
            <p:ph idx="1"/>
          </p:nvPr>
        </p:nvPicPr>
        <p:blipFill>
          <a:blip r:embed="rId3"/>
          <a:stretch>
            <a:fillRect/>
          </a:stretch>
        </p:blipFill>
        <p:spPr>
          <a:xfrm>
            <a:off x="146658" y="1689540"/>
            <a:ext cx="8025792" cy="4913326"/>
          </a:xfrm>
        </p:spPr>
      </p:pic>
    </p:spTree>
    <p:extLst>
      <p:ext uri="{BB962C8B-B14F-4D97-AF65-F5344CB8AC3E}">
        <p14:creationId xmlns:p14="http://schemas.microsoft.com/office/powerpoint/2010/main" val="414438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BCFD-62F4-48E4-9F15-B01D3F1F8D23}"/>
              </a:ext>
            </a:extLst>
          </p:cNvPr>
          <p:cNvSpPr>
            <a:spLocks noGrp="1"/>
          </p:cNvSpPr>
          <p:nvPr>
            <p:ph type="title"/>
          </p:nvPr>
        </p:nvSpPr>
        <p:spPr/>
        <p:txBody>
          <a:bodyPr/>
          <a:lstStyle/>
          <a:p>
            <a:pPr algn="r"/>
            <a:r>
              <a:rPr lang="fa-IR" dirty="0"/>
              <a:t>تمرین</a:t>
            </a:r>
            <a:endParaRPr lang="en-US" dirty="0"/>
          </a:p>
        </p:txBody>
      </p:sp>
      <p:sp>
        <p:nvSpPr>
          <p:cNvPr id="3" name="Content Placeholder 2">
            <a:extLst>
              <a:ext uri="{FF2B5EF4-FFF2-40B4-BE49-F238E27FC236}">
                <a16:creationId xmlns:a16="http://schemas.microsoft.com/office/drawing/2014/main" id="{0F34452F-7396-4E19-AA0E-71A2DD919FC3}"/>
              </a:ext>
            </a:extLst>
          </p:cNvPr>
          <p:cNvSpPr>
            <a:spLocks noGrp="1"/>
          </p:cNvSpPr>
          <p:nvPr>
            <p:ph idx="1"/>
          </p:nvPr>
        </p:nvSpPr>
        <p:spPr/>
        <p:txBody>
          <a:bodyPr>
            <a:normAutofit/>
          </a:bodyPr>
          <a:lstStyle/>
          <a:p>
            <a:pPr marL="0" indent="0" algn="just">
              <a:buNone/>
            </a:pPr>
            <a:r>
              <a:rPr lang="fa-IR" sz="2400" dirty="0"/>
              <a:t>در ساعت 8 صبح شنبه هفته اول دی ماه سخنران ها برای ارائه آماده می شود در ساعت 9 صبح برنامه آغاز می گردد و سخنران ها شروع به سخنرانی می کنند بعد از آن مهمان ها جهت پذیرایی و بازدید از نمایشگاه و کارگاه ها راهنمایی می شوند در ساعت 13 مراسم بازدید به پایان رسیده و مهمان ها جهت صرف ناهار به سالن پذیرایی راهنمایی می شوند و بعد از صرف ناهار علاقمندان میتوانند در کارگاه های بعداز ظهر شرکت نمایند.</a:t>
            </a:r>
          </a:p>
          <a:p>
            <a:pPr marL="0" indent="0" algn="just">
              <a:buNone/>
            </a:pPr>
            <a:r>
              <a:rPr lang="fa-IR" sz="2400" dirty="0"/>
              <a:t>در حین این برنامه هر شخص جدیدی که وارد شود ثبت نام از آن ها در قسمت ثبت نام توسط مسئولین صورت خواهد گرفت.</a:t>
            </a:r>
            <a:endParaRPr lang="en-US" sz="2400" dirty="0"/>
          </a:p>
        </p:txBody>
      </p:sp>
    </p:spTree>
    <p:extLst>
      <p:ext uri="{BB962C8B-B14F-4D97-AF65-F5344CB8AC3E}">
        <p14:creationId xmlns:p14="http://schemas.microsoft.com/office/powerpoint/2010/main" val="2524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BCFD-62F4-48E4-9F15-B01D3F1F8D23}"/>
              </a:ext>
            </a:extLst>
          </p:cNvPr>
          <p:cNvSpPr>
            <a:spLocks noGrp="1"/>
          </p:cNvSpPr>
          <p:nvPr>
            <p:ph type="title"/>
          </p:nvPr>
        </p:nvSpPr>
        <p:spPr/>
        <p:txBody>
          <a:bodyPr/>
          <a:lstStyle/>
          <a:p>
            <a:pPr algn="r"/>
            <a:r>
              <a:rPr lang="fa-IR" dirty="0"/>
              <a:t>تمرین</a:t>
            </a:r>
            <a:endParaRPr lang="en-US" dirty="0"/>
          </a:p>
        </p:txBody>
      </p:sp>
      <p:pic>
        <p:nvPicPr>
          <p:cNvPr id="5" name="Content Placeholder 4">
            <a:extLst>
              <a:ext uri="{FF2B5EF4-FFF2-40B4-BE49-F238E27FC236}">
                <a16:creationId xmlns:a16="http://schemas.microsoft.com/office/drawing/2014/main" id="{BA3765BE-8DD9-4FCC-A736-7074F1A34687}"/>
              </a:ext>
            </a:extLst>
          </p:cNvPr>
          <p:cNvPicPr>
            <a:picLocks noGrp="1" noChangeAspect="1"/>
          </p:cNvPicPr>
          <p:nvPr>
            <p:ph idx="1"/>
          </p:nvPr>
        </p:nvPicPr>
        <p:blipFill>
          <a:blip r:embed="rId2"/>
          <a:stretch>
            <a:fillRect/>
          </a:stretch>
        </p:blipFill>
        <p:spPr>
          <a:xfrm>
            <a:off x="165917" y="2406336"/>
            <a:ext cx="8812165" cy="3168274"/>
          </a:xfrm>
        </p:spPr>
      </p:pic>
    </p:spTree>
    <p:extLst>
      <p:ext uri="{BB962C8B-B14F-4D97-AF65-F5344CB8AC3E}">
        <p14:creationId xmlns:p14="http://schemas.microsoft.com/office/powerpoint/2010/main" val="31491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679C-52D5-434F-81EF-9F1B48ADCC05}"/>
              </a:ext>
            </a:extLst>
          </p:cNvPr>
          <p:cNvSpPr>
            <a:spLocks noGrp="1"/>
          </p:cNvSpPr>
          <p:nvPr>
            <p:ph type="title"/>
          </p:nvPr>
        </p:nvSpPr>
        <p:spPr>
          <a:xfrm>
            <a:off x="971550" y="138176"/>
            <a:ext cx="7200900" cy="1036850"/>
          </a:xfrm>
        </p:spPr>
        <p:txBody>
          <a:bodyPr/>
          <a:lstStyle/>
          <a:p>
            <a:pPr algn="r"/>
            <a:r>
              <a:rPr lang="fa-IR" dirty="0"/>
              <a:t>فعالیت پیشرفته</a:t>
            </a:r>
          </a:p>
        </p:txBody>
      </p:sp>
      <p:pic>
        <p:nvPicPr>
          <p:cNvPr id="4" name="BPMN_Sub-Processes_-_Types">
            <a:hlinkClick r:id="" action="ppaction://media"/>
            <a:extLst>
              <a:ext uri="{FF2B5EF4-FFF2-40B4-BE49-F238E27FC236}">
                <a16:creationId xmlns:a16="http://schemas.microsoft.com/office/drawing/2014/main" id="{87A6230E-89DB-4E44-AE84-ACF8E0CB03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175026"/>
            <a:ext cx="9144000" cy="5144508"/>
          </a:xfrm>
        </p:spPr>
      </p:pic>
    </p:spTree>
    <p:extLst>
      <p:ext uri="{BB962C8B-B14F-4D97-AF65-F5344CB8AC3E}">
        <p14:creationId xmlns:p14="http://schemas.microsoft.com/office/powerpoint/2010/main" val="144793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10C9-B750-487F-92B0-BAAC6E4C48D1}"/>
              </a:ext>
            </a:extLst>
          </p:cNvPr>
          <p:cNvSpPr>
            <a:spLocks noGrp="1"/>
          </p:cNvSpPr>
          <p:nvPr>
            <p:ph type="title"/>
          </p:nvPr>
        </p:nvSpPr>
        <p:spPr/>
        <p:txBody>
          <a:bodyPr/>
          <a:lstStyle/>
          <a:p>
            <a:pPr algn="r"/>
            <a:r>
              <a:rPr lang="fa-IR" dirty="0"/>
              <a:t>فعالیت پیشرفته</a:t>
            </a:r>
          </a:p>
        </p:txBody>
      </p:sp>
      <p:pic>
        <p:nvPicPr>
          <p:cNvPr id="7" name="Content Placeholder 6">
            <a:extLst>
              <a:ext uri="{FF2B5EF4-FFF2-40B4-BE49-F238E27FC236}">
                <a16:creationId xmlns:a16="http://schemas.microsoft.com/office/drawing/2014/main" id="{8DA8BB4B-E7D3-4933-A467-71BFFE84785A}"/>
              </a:ext>
            </a:extLst>
          </p:cNvPr>
          <p:cNvPicPr>
            <a:picLocks noGrp="1" noChangeAspect="1"/>
          </p:cNvPicPr>
          <p:nvPr>
            <p:ph idx="1"/>
          </p:nvPr>
        </p:nvPicPr>
        <p:blipFill>
          <a:blip r:embed="rId3"/>
          <a:stretch>
            <a:fillRect/>
          </a:stretch>
        </p:blipFill>
        <p:spPr>
          <a:xfrm>
            <a:off x="1803772" y="1605517"/>
            <a:ext cx="5690075" cy="4922874"/>
          </a:xfrm>
        </p:spPr>
      </p:pic>
    </p:spTree>
    <p:extLst>
      <p:ext uri="{BB962C8B-B14F-4D97-AF65-F5344CB8AC3E}">
        <p14:creationId xmlns:p14="http://schemas.microsoft.com/office/powerpoint/2010/main" val="177028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1BAC-5FF8-4FC3-AEBB-9E5CF9E69A09}"/>
              </a:ext>
            </a:extLst>
          </p:cNvPr>
          <p:cNvSpPr>
            <a:spLocks noGrp="1"/>
          </p:cNvSpPr>
          <p:nvPr>
            <p:ph type="title"/>
          </p:nvPr>
        </p:nvSpPr>
        <p:spPr/>
        <p:txBody>
          <a:bodyPr/>
          <a:lstStyle/>
          <a:p>
            <a:r>
              <a:rPr lang="en-US" dirty="0"/>
              <a:t>Diagram</a:t>
            </a:r>
            <a:endParaRPr lang="fa-IR" dirty="0"/>
          </a:p>
        </p:txBody>
      </p:sp>
      <p:pic>
        <p:nvPicPr>
          <p:cNvPr id="6" name="Content Placeholder 5">
            <a:extLst>
              <a:ext uri="{FF2B5EF4-FFF2-40B4-BE49-F238E27FC236}">
                <a16:creationId xmlns:a16="http://schemas.microsoft.com/office/drawing/2014/main" id="{DDC10D05-EC44-49F4-AA70-4F2D51528162}"/>
              </a:ext>
            </a:extLst>
          </p:cNvPr>
          <p:cNvPicPr>
            <a:picLocks noGrp="1" noChangeAspect="1"/>
          </p:cNvPicPr>
          <p:nvPr>
            <p:ph idx="1"/>
          </p:nvPr>
        </p:nvPicPr>
        <p:blipFill>
          <a:blip r:embed="rId3"/>
          <a:stretch>
            <a:fillRect/>
          </a:stretch>
        </p:blipFill>
        <p:spPr>
          <a:xfrm>
            <a:off x="22975" y="1584960"/>
            <a:ext cx="9138232" cy="4852416"/>
          </a:xfrm>
        </p:spPr>
      </p:pic>
      <p:sp>
        <p:nvSpPr>
          <p:cNvPr id="7" name="Content Placeholder 2">
            <a:extLst>
              <a:ext uri="{FF2B5EF4-FFF2-40B4-BE49-F238E27FC236}">
                <a16:creationId xmlns:a16="http://schemas.microsoft.com/office/drawing/2014/main" id="{31C0044B-1700-48B4-88F6-FCE5DD8C94A2}"/>
              </a:ext>
            </a:extLst>
          </p:cNvPr>
          <p:cNvSpPr txBox="1">
            <a:spLocks/>
          </p:cNvSpPr>
          <p:nvPr/>
        </p:nvSpPr>
        <p:spPr>
          <a:xfrm>
            <a:off x="971550" y="4011168"/>
            <a:ext cx="7200900" cy="2161032"/>
          </a:xfrm>
          <a:prstGeom prst="rect">
            <a:avLst/>
          </a:prstGeom>
        </p:spPr>
        <p:txBody>
          <a:bodyPr vert="horz" lIns="91440" tIns="45720" rIns="91440" bIns="45720" rtlCol="0">
            <a:normAutofit/>
          </a:bodyPr>
          <a:lstStyle>
            <a:lvl1pPr marL="205735" indent="-205735" algn="r" defTabSz="685783" rtl="1" eaLnBrk="1" latinLnBrk="0" hangingPunct="1">
              <a:lnSpc>
                <a:spcPct val="90000"/>
              </a:lnSpc>
              <a:spcBef>
                <a:spcPts val="1351"/>
              </a:spcBef>
              <a:buFont typeface="Arial" panose="020B0604020202020204" pitchFamily="34" charset="0"/>
              <a:buChar char="•"/>
              <a:defRPr sz="1800" kern="1200">
                <a:solidFill>
                  <a:schemeClr val="tx1"/>
                </a:solidFill>
                <a:latin typeface="+mn-lt"/>
                <a:ea typeface="+mn-ea"/>
                <a:cs typeface="+mn-cs"/>
              </a:defRPr>
            </a:lvl1pPr>
            <a:lvl2pPr marL="411470" indent="-171446" algn="r" defTabSz="685783" rtl="1" eaLnBrk="1" latinLnBrk="0" hangingPunct="1">
              <a:lnSpc>
                <a:spcPct val="90000"/>
              </a:lnSpc>
              <a:spcBef>
                <a:spcPts val="751"/>
              </a:spcBef>
              <a:buFont typeface="Arial" panose="020B0604020202020204" pitchFamily="34" charset="0"/>
              <a:buChar char="•"/>
              <a:defRPr sz="1500" kern="1200">
                <a:solidFill>
                  <a:schemeClr val="tx1"/>
                </a:solidFill>
                <a:latin typeface="+mn-lt"/>
                <a:ea typeface="+mn-ea"/>
                <a:cs typeface="+mn-cs"/>
              </a:defRPr>
            </a:lvl2pPr>
            <a:lvl3pPr marL="617205" indent="-171446" algn="r" defTabSz="685783" rtl="1" eaLnBrk="1" latinLnBrk="0" hangingPunct="1">
              <a:lnSpc>
                <a:spcPct val="90000"/>
              </a:lnSpc>
              <a:spcBef>
                <a:spcPts val="600"/>
              </a:spcBef>
              <a:buFont typeface="Arial" panose="020B0604020202020204" pitchFamily="34" charset="0"/>
              <a:buChar char="•"/>
              <a:defRPr sz="1351" kern="1200">
                <a:solidFill>
                  <a:schemeClr val="tx1"/>
                </a:solidFill>
                <a:latin typeface="+mn-lt"/>
                <a:ea typeface="+mn-ea"/>
                <a:cs typeface="+mn-cs"/>
              </a:defRPr>
            </a:lvl3pPr>
            <a:lvl4pPr marL="822939"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994386"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165831"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337277"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508722"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680169" indent="-171446" algn="r" defTabSz="685783" rtl="1"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endParaRPr lang="fa-IR" dirty="0"/>
          </a:p>
        </p:txBody>
      </p:sp>
      <p:sp>
        <p:nvSpPr>
          <p:cNvPr id="11" name="TextBox 10">
            <a:extLst>
              <a:ext uri="{FF2B5EF4-FFF2-40B4-BE49-F238E27FC236}">
                <a16:creationId xmlns:a16="http://schemas.microsoft.com/office/drawing/2014/main" id="{0244FBD2-522E-40AD-8342-D4B3F1A4DCEB}"/>
              </a:ext>
            </a:extLst>
          </p:cNvPr>
          <p:cNvSpPr txBox="1"/>
          <p:nvPr/>
        </p:nvSpPr>
        <p:spPr>
          <a:xfrm>
            <a:off x="265814" y="3090162"/>
            <a:ext cx="2190307" cy="369332"/>
          </a:xfrm>
          <a:prstGeom prst="rect">
            <a:avLst/>
          </a:prstGeom>
          <a:noFill/>
        </p:spPr>
        <p:txBody>
          <a:bodyPr wrap="square" rtlCol="1">
            <a:spAutoFit/>
          </a:bodyPr>
          <a:lstStyle/>
          <a:p>
            <a:r>
              <a:rPr lang="en-US"/>
              <a:t>Conversation</a:t>
            </a:r>
            <a:endParaRPr lang="fa-IR" dirty="0"/>
          </a:p>
        </p:txBody>
      </p:sp>
      <p:sp>
        <p:nvSpPr>
          <p:cNvPr id="12" name="TextBox 11">
            <a:extLst>
              <a:ext uri="{FF2B5EF4-FFF2-40B4-BE49-F238E27FC236}">
                <a16:creationId xmlns:a16="http://schemas.microsoft.com/office/drawing/2014/main" id="{BD37C1E2-91B0-4D35-A7D4-452FAE9CF186}"/>
              </a:ext>
            </a:extLst>
          </p:cNvPr>
          <p:cNvSpPr txBox="1"/>
          <p:nvPr/>
        </p:nvSpPr>
        <p:spPr>
          <a:xfrm>
            <a:off x="6581553" y="3181333"/>
            <a:ext cx="2296633" cy="369332"/>
          </a:xfrm>
          <a:prstGeom prst="rect">
            <a:avLst/>
          </a:prstGeom>
          <a:noFill/>
        </p:spPr>
        <p:txBody>
          <a:bodyPr wrap="square" rtlCol="1">
            <a:spAutoFit/>
          </a:bodyPr>
          <a:lstStyle/>
          <a:p>
            <a:r>
              <a:rPr lang="en-US" dirty="0"/>
              <a:t>Collaboration</a:t>
            </a:r>
            <a:endParaRPr lang="fa-IR" dirty="0"/>
          </a:p>
        </p:txBody>
      </p:sp>
      <p:sp>
        <p:nvSpPr>
          <p:cNvPr id="13" name="TextBox 12">
            <a:extLst>
              <a:ext uri="{FF2B5EF4-FFF2-40B4-BE49-F238E27FC236}">
                <a16:creationId xmlns:a16="http://schemas.microsoft.com/office/drawing/2014/main" id="{32BAB6BC-822F-4CD8-B848-C6B86BC1932B}"/>
              </a:ext>
            </a:extLst>
          </p:cNvPr>
          <p:cNvSpPr txBox="1"/>
          <p:nvPr/>
        </p:nvSpPr>
        <p:spPr>
          <a:xfrm>
            <a:off x="6868633" y="5607541"/>
            <a:ext cx="2009553" cy="369332"/>
          </a:xfrm>
          <a:prstGeom prst="rect">
            <a:avLst/>
          </a:prstGeom>
          <a:noFill/>
        </p:spPr>
        <p:txBody>
          <a:bodyPr wrap="square" rtlCol="1">
            <a:spAutoFit/>
          </a:bodyPr>
          <a:lstStyle/>
          <a:p>
            <a:r>
              <a:rPr lang="en-US" dirty="0"/>
              <a:t>Choreography</a:t>
            </a:r>
            <a:endParaRPr lang="fa-IR" dirty="0"/>
          </a:p>
        </p:txBody>
      </p:sp>
    </p:spTree>
    <p:extLst>
      <p:ext uri="{BB962C8B-B14F-4D97-AF65-F5344CB8AC3E}">
        <p14:creationId xmlns:p14="http://schemas.microsoft.com/office/powerpoint/2010/main" val="268256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dirty="0">
                <a:cs typeface="B Titr" panose="00000700000000000000" pitchFamily="2" charset="-78"/>
              </a:rPr>
              <a:t>حوزه های تخصصی </a:t>
            </a:r>
            <a:r>
              <a:rPr lang="en-US" dirty="0">
                <a:cs typeface="B Titr" panose="00000700000000000000" pitchFamily="2" charset="-78"/>
              </a:rPr>
              <a:t>BPM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88670529"/>
              </p:ext>
            </p:extLst>
          </p:nvPr>
        </p:nvGraphicFramePr>
        <p:xfrm>
          <a:off x="971550" y="1828800"/>
          <a:ext cx="72009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p:cNvCxnSpPr/>
          <p:nvPr/>
        </p:nvCxnSpPr>
        <p:spPr>
          <a:xfrm flipV="1">
            <a:off x="3083668" y="3981045"/>
            <a:ext cx="515566" cy="1945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531796" y="3961590"/>
            <a:ext cx="515566" cy="1945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138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A8A2-E508-4B10-9615-E3717986A34D}"/>
              </a:ext>
            </a:extLst>
          </p:cNvPr>
          <p:cNvSpPr>
            <a:spLocks noGrp="1"/>
          </p:cNvSpPr>
          <p:nvPr>
            <p:ph type="title"/>
          </p:nvPr>
        </p:nvSpPr>
        <p:spPr/>
        <p:txBody>
          <a:bodyPr/>
          <a:lstStyle/>
          <a:p>
            <a:r>
              <a:rPr lang="en-US" dirty="0"/>
              <a:t>Conversation</a:t>
            </a:r>
          </a:p>
        </p:txBody>
      </p:sp>
      <p:pic>
        <p:nvPicPr>
          <p:cNvPr id="5" name="Content Placeholder 4">
            <a:extLst>
              <a:ext uri="{FF2B5EF4-FFF2-40B4-BE49-F238E27FC236}">
                <a16:creationId xmlns:a16="http://schemas.microsoft.com/office/drawing/2014/main" id="{4382C56F-A6BA-4F73-9BDF-FBE4FDACED14}"/>
              </a:ext>
            </a:extLst>
          </p:cNvPr>
          <p:cNvPicPr>
            <a:picLocks noGrp="1" noChangeAspect="1"/>
          </p:cNvPicPr>
          <p:nvPr>
            <p:ph idx="1"/>
          </p:nvPr>
        </p:nvPicPr>
        <p:blipFill rotWithShape="1">
          <a:blip r:embed="rId2"/>
          <a:srcRect b="8826"/>
          <a:stretch/>
        </p:blipFill>
        <p:spPr>
          <a:xfrm>
            <a:off x="1780676" y="1567858"/>
            <a:ext cx="5892496" cy="5290142"/>
          </a:xfrm>
        </p:spPr>
      </p:pic>
      <p:pic>
        <p:nvPicPr>
          <p:cNvPr id="7" name="Picture 6">
            <a:extLst>
              <a:ext uri="{FF2B5EF4-FFF2-40B4-BE49-F238E27FC236}">
                <a16:creationId xmlns:a16="http://schemas.microsoft.com/office/drawing/2014/main" id="{091AE257-D5E0-4C6E-AB2B-BEAF0A91C0D0}"/>
              </a:ext>
            </a:extLst>
          </p:cNvPr>
          <p:cNvPicPr>
            <a:picLocks noChangeAspect="1"/>
          </p:cNvPicPr>
          <p:nvPr/>
        </p:nvPicPr>
        <p:blipFill>
          <a:blip r:embed="rId3"/>
          <a:srcRect/>
          <a:stretch/>
        </p:blipFill>
        <p:spPr>
          <a:xfrm>
            <a:off x="0" y="2103729"/>
            <a:ext cx="9144000" cy="4218398"/>
          </a:xfrm>
          <a:prstGeom prst="rect">
            <a:avLst/>
          </a:prstGeom>
        </p:spPr>
      </p:pic>
    </p:spTree>
    <p:extLst>
      <p:ext uri="{BB962C8B-B14F-4D97-AF65-F5344CB8AC3E}">
        <p14:creationId xmlns:p14="http://schemas.microsoft.com/office/powerpoint/2010/main" val="27836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A8A2-E508-4B10-9615-E3717986A34D}"/>
              </a:ext>
            </a:extLst>
          </p:cNvPr>
          <p:cNvSpPr>
            <a:spLocks noGrp="1"/>
          </p:cNvSpPr>
          <p:nvPr>
            <p:ph type="title"/>
          </p:nvPr>
        </p:nvSpPr>
        <p:spPr/>
        <p:txBody>
          <a:bodyPr/>
          <a:lstStyle/>
          <a:p>
            <a:r>
              <a:rPr lang="en-US" dirty="0"/>
              <a:t>Collaboration</a:t>
            </a:r>
          </a:p>
        </p:txBody>
      </p:sp>
      <p:pic>
        <p:nvPicPr>
          <p:cNvPr id="7" name="Content Placeholder 6">
            <a:extLst>
              <a:ext uri="{FF2B5EF4-FFF2-40B4-BE49-F238E27FC236}">
                <a16:creationId xmlns:a16="http://schemas.microsoft.com/office/drawing/2014/main" id="{AA64CDBD-2D43-47B3-B501-17224960BDAB}"/>
              </a:ext>
            </a:extLst>
          </p:cNvPr>
          <p:cNvPicPr>
            <a:picLocks noGrp="1" noChangeAspect="1"/>
          </p:cNvPicPr>
          <p:nvPr>
            <p:ph idx="1"/>
          </p:nvPr>
        </p:nvPicPr>
        <p:blipFill>
          <a:blip r:embed="rId2"/>
          <a:stretch>
            <a:fillRect/>
          </a:stretch>
        </p:blipFill>
        <p:spPr>
          <a:xfrm>
            <a:off x="0" y="1628775"/>
            <a:ext cx="9144000" cy="4571999"/>
          </a:xfrm>
        </p:spPr>
      </p:pic>
    </p:spTree>
    <p:extLst>
      <p:ext uri="{BB962C8B-B14F-4D97-AF65-F5344CB8AC3E}">
        <p14:creationId xmlns:p14="http://schemas.microsoft.com/office/powerpoint/2010/main" val="154664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A8A2-E508-4B10-9615-E3717986A34D}"/>
              </a:ext>
            </a:extLst>
          </p:cNvPr>
          <p:cNvSpPr>
            <a:spLocks noGrp="1"/>
          </p:cNvSpPr>
          <p:nvPr>
            <p:ph type="title"/>
          </p:nvPr>
        </p:nvSpPr>
        <p:spPr/>
        <p:txBody>
          <a:bodyPr/>
          <a:lstStyle/>
          <a:p>
            <a:r>
              <a:rPr lang="en-US" dirty="0"/>
              <a:t>Choreography</a:t>
            </a:r>
          </a:p>
        </p:txBody>
      </p:sp>
      <p:pic>
        <p:nvPicPr>
          <p:cNvPr id="6" name="Content Placeholder 5">
            <a:extLst>
              <a:ext uri="{FF2B5EF4-FFF2-40B4-BE49-F238E27FC236}">
                <a16:creationId xmlns:a16="http://schemas.microsoft.com/office/drawing/2014/main" id="{B9CB5D64-4072-4262-BF7D-9739ECFA9FF6}"/>
              </a:ext>
            </a:extLst>
          </p:cNvPr>
          <p:cNvPicPr>
            <a:picLocks noGrp="1" noChangeAspect="1"/>
          </p:cNvPicPr>
          <p:nvPr>
            <p:ph idx="1"/>
          </p:nvPr>
        </p:nvPicPr>
        <p:blipFill>
          <a:blip r:embed="rId2"/>
          <a:srcRect/>
          <a:stretch/>
        </p:blipFill>
        <p:spPr>
          <a:xfrm>
            <a:off x="48219" y="1925052"/>
            <a:ext cx="9095781" cy="4163847"/>
          </a:xfrm>
        </p:spPr>
      </p:pic>
    </p:spTree>
    <p:extLst>
      <p:ext uri="{BB962C8B-B14F-4D97-AF65-F5344CB8AC3E}">
        <p14:creationId xmlns:p14="http://schemas.microsoft.com/office/powerpoint/2010/main" val="374148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dirty="0"/>
              <a:t>بررسی و تحلیل نمودارهای </a:t>
            </a:r>
            <a:endParaRPr lang="fa-IR" dirty="0"/>
          </a:p>
        </p:txBody>
      </p:sp>
    </p:spTree>
    <p:extLst>
      <p:ext uri="{BB962C8B-B14F-4D97-AF65-F5344CB8AC3E}">
        <p14:creationId xmlns:p14="http://schemas.microsoft.com/office/powerpoint/2010/main" val="89629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فرآیند ارزیابی</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0715" y="2027286"/>
            <a:ext cx="5362575" cy="3676651"/>
          </a:xfrm>
        </p:spPr>
      </p:pic>
    </p:spTree>
    <p:extLst>
      <p:ext uri="{BB962C8B-B14F-4D97-AF65-F5344CB8AC3E}">
        <p14:creationId xmlns:p14="http://schemas.microsoft.com/office/powerpoint/2010/main" val="132313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فرآیند ارزیابی</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093" y="1987553"/>
            <a:ext cx="7693819" cy="3964781"/>
          </a:xfrm>
        </p:spPr>
      </p:pic>
    </p:spTree>
    <p:extLst>
      <p:ext uri="{BB962C8B-B14F-4D97-AF65-F5344CB8AC3E}">
        <p14:creationId xmlns:p14="http://schemas.microsoft.com/office/powerpoint/2010/main" val="141958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درخواست خرید کالا</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6603" y="1528738"/>
            <a:ext cx="8090297" cy="5429251"/>
          </a:xfrm>
        </p:spPr>
      </p:pic>
    </p:spTree>
    <p:extLst>
      <p:ext uri="{BB962C8B-B14F-4D97-AF65-F5344CB8AC3E}">
        <p14:creationId xmlns:p14="http://schemas.microsoft.com/office/powerpoint/2010/main" val="338299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درخواست خرید کالا</a:t>
            </a:r>
          </a:p>
        </p:txBody>
      </p:sp>
      <p:pic>
        <p:nvPicPr>
          <p:cNvPr id="7" name="Content Placeholder 6">
            <a:extLst>
              <a:ext uri="{FF2B5EF4-FFF2-40B4-BE49-F238E27FC236}">
                <a16:creationId xmlns:a16="http://schemas.microsoft.com/office/drawing/2014/main" id="{CC44151D-0DF3-4E0B-AEF2-980902F50FAF}"/>
              </a:ext>
            </a:extLst>
          </p:cNvPr>
          <p:cNvPicPr>
            <a:picLocks noGrp="1" noChangeAspect="1"/>
          </p:cNvPicPr>
          <p:nvPr>
            <p:ph idx="1"/>
          </p:nvPr>
        </p:nvPicPr>
        <p:blipFill>
          <a:blip r:embed="rId3"/>
          <a:stretch>
            <a:fillRect/>
          </a:stretch>
        </p:blipFill>
        <p:spPr>
          <a:xfrm>
            <a:off x="745490" y="0"/>
            <a:ext cx="7426960" cy="6900226"/>
          </a:xfrm>
        </p:spPr>
      </p:pic>
    </p:spTree>
    <p:extLst>
      <p:ext uri="{BB962C8B-B14F-4D97-AF65-F5344CB8AC3E}">
        <p14:creationId xmlns:p14="http://schemas.microsoft.com/office/powerpoint/2010/main" val="128405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7118-D80B-401D-A663-26044BA2F6FD}"/>
              </a:ext>
            </a:extLst>
          </p:cNvPr>
          <p:cNvSpPr>
            <a:spLocks noGrp="1"/>
          </p:cNvSpPr>
          <p:nvPr>
            <p:ph type="title"/>
          </p:nvPr>
        </p:nvSpPr>
        <p:spPr/>
        <p:txBody>
          <a:bodyPr/>
          <a:lstStyle/>
          <a:p>
            <a:pPr algn="r"/>
            <a:r>
              <a:rPr lang="fa-IR" dirty="0"/>
              <a:t>تمرین</a:t>
            </a:r>
          </a:p>
        </p:txBody>
      </p:sp>
      <p:sp>
        <p:nvSpPr>
          <p:cNvPr id="3" name="Content Placeholder 2">
            <a:extLst>
              <a:ext uri="{FF2B5EF4-FFF2-40B4-BE49-F238E27FC236}">
                <a16:creationId xmlns:a16="http://schemas.microsoft.com/office/drawing/2014/main" id="{CD81D4A9-5807-4A15-B3A8-39A51DC04D30}"/>
              </a:ext>
            </a:extLst>
          </p:cNvPr>
          <p:cNvSpPr>
            <a:spLocks noGrp="1"/>
          </p:cNvSpPr>
          <p:nvPr>
            <p:ph idx="1"/>
          </p:nvPr>
        </p:nvSpPr>
        <p:spPr/>
        <p:txBody>
          <a:bodyPr>
            <a:normAutofit fontScale="85000" lnSpcReduction="20000"/>
          </a:bodyPr>
          <a:lstStyle/>
          <a:p>
            <a:pPr lvl="0"/>
            <a:r>
              <a:rPr lang="fa-IR" b="1" dirty="0"/>
              <a:t>پیشخوان ارباب رجوع</a:t>
            </a:r>
            <a:endParaRPr lang="en-US" b="1" dirty="0"/>
          </a:p>
          <a:p>
            <a:r>
              <a:rPr lang="fa-IR" dirty="0"/>
              <a:t>این نرم­افزار وظیفه مدیریت درخواست های ارباب رجوع را  به عهده دارد. این سامانه دارای درگاه لاگین و ثبت نام می­باشد و در آن هر ارباب رجوع دارای یک  </a:t>
            </a:r>
            <a:r>
              <a:rPr lang="en-US" dirty="0"/>
              <a:t>Profile</a:t>
            </a:r>
            <a:r>
              <a:rPr lang="fa-IR" dirty="0"/>
              <a:t> بوده و از طریق آن می تواند به سوابق خود دسترسی داشته باشد.</a:t>
            </a:r>
            <a:endParaRPr lang="en-US" dirty="0"/>
          </a:p>
          <a:p>
            <a:pPr lvl="0"/>
            <a:r>
              <a:rPr lang="fa-IR" b="1" dirty="0"/>
              <a:t>نرم افزار مدیریت فرایندها </a:t>
            </a:r>
            <a:r>
              <a:rPr lang="en-US" b="1" dirty="0"/>
              <a:t>BPMS</a:t>
            </a:r>
          </a:p>
          <a:p>
            <a:r>
              <a:rPr lang="fa-IR" dirty="0"/>
              <a:t>این نرم فزار می تواند فرایندهای داخلی یک مجموعه را مدیریت نمایند در این سیستم میتوان بانک اطلاعاتی، فرم های جمع آوری اطلاعات و روال انجام کارها را ترسیم نمود. همچنین این سامانه قابلیت اتصال به داشتبوردهای مدیریت را دارد.</a:t>
            </a:r>
            <a:endParaRPr lang="en-US" dirty="0"/>
          </a:p>
          <a:p>
            <a:pPr lvl="0"/>
            <a:r>
              <a:rPr lang="fa-IR" b="1" dirty="0"/>
              <a:t>فرآیند پیشنهادی</a:t>
            </a:r>
            <a:endParaRPr lang="en-US" b="1" dirty="0"/>
          </a:p>
          <a:p>
            <a:r>
              <a:rPr lang="fa-IR" dirty="0"/>
              <a:t>با توجه به آنکه هر دانشگاه فرآیند جذب مخصوص خود را دارد و نمی توان متصور یک فرایند یکسان برای آنان بود در فرایند پیشنهادی فرض گردیده است هر دانشگاه داری یک نرم­افزار </a:t>
            </a:r>
            <a:r>
              <a:rPr lang="en-US" dirty="0"/>
              <a:t>BPMS</a:t>
            </a:r>
            <a:r>
              <a:rPr lang="fa-IR" dirty="0"/>
              <a:t> می­باشد.</a:t>
            </a:r>
            <a:endParaRPr lang="en-US" dirty="0"/>
          </a:p>
          <a:p>
            <a:r>
              <a:rPr lang="fa-IR" dirty="0"/>
              <a:t>دانشجو در سامانه پیشخوان ارباب رجوع وارد می­شود و با  انتخاب فرم ثبت نام رشته و دانشگاه خود را انتخاب می نمایند سپس در فرم دیگری اطلاعات مربوط به ثبت نام از او دریافت می­گردد با انتخاب گزینه ثبت فرم برای متصدی پرتال ارسال می­گردد در صورت تایید ایشان درخواست ثبت نام به صورت خودکار برای دانشگاه ارسال میگیرد .</a:t>
            </a:r>
            <a:endParaRPr lang="en-US" dirty="0"/>
          </a:p>
          <a:p>
            <a:r>
              <a:rPr lang="fa-IR" dirty="0"/>
              <a:t>و در مراحل مشخصی از فرایند دانشگاه نیاز است اطلاعات بیشتری از دانشجو دریافت نمایند که کسب این اطلاعات صرفا از طریق پیشخوان می تواند صورت پذیرد. لذا می توان از طریق پیشخوان روند پیشرفت ثبت نام را پیگیری نمود و همچنین  مراحلی از ثبت نام فرایند دریافت ویزا برای دانشجو را در آن تعیین نمود.</a:t>
            </a:r>
            <a:endParaRPr lang="en-US" dirty="0"/>
          </a:p>
          <a:p>
            <a:endParaRPr lang="fa-IR" dirty="0"/>
          </a:p>
        </p:txBody>
      </p:sp>
    </p:spTree>
    <p:extLst>
      <p:ext uri="{BB962C8B-B14F-4D97-AF65-F5344CB8AC3E}">
        <p14:creationId xmlns:p14="http://schemas.microsoft.com/office/powerpoint/2010/main" val="243796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7118-D80B-401D-A663-26044BA2F6FD}"/>
              </a:ext>
            </a:extLst>
          </p:cNvPr>
          <p:cNvSpPr>
            <a:spLocks noGrp="1"/>
          </p:cNvSpPr>
          <p:nvPr>
            <p:ph type="title"/>
          </p:nvPr>
        </p:nvSpPr>
        <p:spPr/>
        <p:txBody>
          <a:bodyPr/>
          <a:lstStyle/>
          <a:p>
            <a:pPr algn="r"/>
            <a:r>
              <a:rPr lang="fa-IR" dirty="0"/>
              <a:t>تمرین</a:t>
            </a:r>
          </a:p>
        </p:txBody>
      </p:sp>
      <p:pic>
        <p:nvPicPr>
          <p:cNvPr id="5" name="Content Placeholder 4">
            <a:extLst>
              <a:ext uri="{FF2B5EF4-FFF2-40B4-BE49-F238E27FC236}">
                <a16:creationId xmlns:a16="http://schemas.microsoft.com/office/drawing/2014/main" id="{328BCF2E-9F19-403A-8F6C-948B211F115A}"/>
              </a:ext>
            </a:extLst>
          </p:cNvPr>
          <p:cNvPicPr>
            <a:picLocks noGrp="1" noChangeAspect="1"/>
          </p:cNvPicPr>
          <p:nvPr>
            <p:ph idx="1"/>
          </p:nvPr>
        </p:nvPicPr>
        <p:blipFill>
          <a:blip r:embed="rId2"/>
          <a:stretch>
            <a:fillRect/>
          </a:stretch>
        </p:blipFill>
        <p:spPr>
          <a:xfrm>
            <a:off x="0" y="1902373"/>
            <a:ext cx="9143999" cy="4039866"/>
          </a:xfrm>
        </p:spPr>
      </p:pic>
    </p:spTree>
    <p:extLst>
      <p:ext uri="{BB962C8B-B14F-4D97-AF65-F5344CB8AC3E}">
        <p14:creationId xmlns:p14="http://schemas.microsoft.com/office/powerpoint/2010/main" val="1336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7B895-1C15-496A-A481-93EB3A74770C}"/>
              </a:ext>
            </a:extLst>
          </p:cNvPr>
          <p:cNvSpPr>
            <a:spLocks noGrp="1"/>
          </p:cNvSpPr>
          <p:nvPr>
            <p:ph type="ctrTitle"/>
          </p:nvPr>
        </p:nvSpPr>
        <p:spPr/>
        <p:txBody>
          <a:bodyPr/>
          <a:lstStyle/>
          <a:p>
            <a:r>
              <a:rPr lang="ar-SA" dirty="0">
                <a:cs typeface="B Titr" panose="00000700000000000000" pitchFamily="2" charset="-78"/>
              </a:rPr>
              <a:t>چرخه ی مدیریت فرآیندها</a:t>
            </a:r>
            <a:endParaRPr lang="en-US" dirty="0"/>
          </a:p>
        </p:txBody>
      </p:sp>
    </p:spTree>
    <p:extLst>
      <p:ext uri="{BB962C8B-B14F-4D97-AF65-F5344CB8AC3E}">
        <p14:creationId xmlns:p14="http://schemas.microsoft.com/office/powerpoint/2010/main" val="1494133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40000"/>
          </a:xfrm>
          <a:prstGeom prst="rect">
            <a:avLst/>
          </a:prstGeom>
          <a:noFill/>
        </p:spPr>
        <p:txBody>
          <a:bodyPr wrap="square" rtlCol="1" anchor="ctr">
            <a:spAutoFit/>
          </a:bodyPr>
          <a:lstStyle/>
          <a:p>
            <a:pPr algn="ctr"/>
            <a:r>
              <a:rPr lang="fa-IR">
                <a:cs typeface="B Titr" panose="00000700000000000000" pitchFamily="2" charset="-78"/>
              </a:rPr>
              <a:t>با تشکر</a:t>
            </a:r>
            <a:endParaRPr lang="fa-IR" dirty="0">
              <a:cs typeface="B Titr" panose="00000700000000000000" pitchFamily="2" charset="-78"/>
            </a:endParaRPr>
          </a:p>
        </p:txBody>
      </p:sp>
      <p:sp>
        <p:nvSpPr>
          <p:cNvPr id="5" name="TextBox 4">
            <a:extLst>
              <a:ext uri="{FF2B5EF4-FFF2-40B4-BE49-F238E27FC236}">
                <a16:creationId xmlns:a16="http://schemas.microsoft.com/office/drawing/2014/main" id="{99888D2C-D9A3-4AB2-8593-3845426693CD}"/>
              </a:ext>
            </a:extLst>
          </p:cNvPr>
          <p:cNvSpPr txBox="1"/>
          <p:nvPr/>
        </p:nvSpPr>
        <p:spPr>
          <a:xfrm>
            <a:off x="3674113" y="4519484"/>
            <a:ext cx="2045753" cy="369332"/>
          </a:xfrm>
          <a:prstGeom prst="rect">
            <a:avLst/>
          </a:prstGeom>
          <a:noFill/>
        </p:spPr>
        <p:txBody>
          <a:bodyPr wrap="none" rtlCol="1">
            <a:spAutoFit/>
          </a:bodyPr>
          <a:lstStyle/>
          <a:p>
            <a:r>
              <a:rPr lang="en-US" dirty="0"/>
              <a:t>@</a:t>
            </a:r>
            <a:r>
              <a:rPr lang="en-US" dirty="0" err="1"/>
              <a:t>Seifmohammadi</a:t>
            </a:r>
            <a:endParaRPr lang="fa-IR" dirty="0"/>
          </a:p>
        </p:txBody>
      </p:sp>
      <p:pic>
        <p:nvPicPr>
          <p:cNvPr id="6" name="Picture 5">
            <a:extLst>
              <a:ext uri="{FF2B5EF4-FFF2-40B4-BE49-F238E27FC236}">
                <a16:creationId xmlns:a16="http://schemas.microsoft.com/office/drawing/2014/main" id="{E221B075-BC09-4A29-986C-4B0FD5CF4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684" y="3825183"/>
            <a:ext cx="783597" cy="587477"/>
          </a:xfrm>
          <a:prstGeom prst="rect">
            <a:avLst/>
          </a:prstGeom>
        </p:spPr>
      </p:pic>
      <p:pic>
        <p:nvPicPr>
          <p:cNvPr id="7" name="Picture 6">
            <a:extLst>
              <a:ext uri="{FF2B5EF4-FFF2-40B4-BE49-F238E27FC236}">
                <a16:creationId xmlns:a16="http://schemas.microsoft.com/office/drawing/2014/main" id="{0854B554-8392-4580-BFDE-0A7321EC3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933" y="3821959"/>
            <a:ext cx="618363" cy="618363"/>
          </a:xfrm>
          <a:prstGeom prst="rect">
            <a:avLst/>
          </a:prstGeom>
        </p:spPr>
      </p:pic>
      <p:pic>
        <p:nvPicPr>
          <p:cNvPr id="8" name="Picture 7">
            <a:extLst>
              <a:ext uri="{FF2B5EF4-FFF2-40B4-BE49-F238E27FC236}">
                <a16:creationId xmlns:a16="http://schemas.microsoft.com/office/drawing/2014/main" id="{08FE1E98-C30E-4388-AC98-F953149C6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570" y="3821959"/>
            <a:ext cx="578361" cy="578361"/>
          </a:xfrm>
          <a:prstGeom prst="rect">
            <a:avLst/>
          </a:prstGeom>
        </p:spPr>
      </p:pic>
      <p:pic>
        <p:nvPicPr>
          <p:cNvPr id="9" name="Picture 8">
            <a:extLst>
              <a:ext uri="{FF2B5EF4-FFF2-40B4-BE49-F238E27FC236}">
                <a16:creationId xmlns:a16="http://schemas.microsoft.com/office/drawing/2014/main" id="{7F84BE64-AE69-4E1F-8BBA-FBEA391465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66273" y="3904345"/>
            <a:ext cx="453593" cy="453593"/>
          </a:xfrm>
          <a:prstGeom prst="rect">
            <a:avLst/>
          </a:prstGeom>
        </p:spPr>
      </p:pic>
      <p:pic>
        <p:nvPicPr>
          <p:cNvPr id="3" name="Picture 2">
            <a:extLst>
              <a:ext uri="{FF2B5EF4-FFF2-40B4-BE49-F238E27FC236}">
                <a16:creationId xmlns:a16="http://schemas.microsoft.com/office/drawing/2014/main" id="{10F70BA7-6EC9-404F-9AE6-4D9B40BFBDD6}"/>
              </a:ext>
            </a:extLst>
          </p:cNvPr>
          <p:cNvPicPr>
            <a:picLocks noChangeAspect="1"/>
          </p:cNvPicPr>
          <p:nvPr/>
        </p:nvPicPr>
        <p:blipFill>
          <a:blip r:embed="rId6"/>
          <a:stretch>
            <a:fillRect/>
          </a:stretch>
        </p:blipFill>
        <p:spPr>
          <a:xfrm>
            <a:off x="3828181" y="1006200"/>
            <a:ext cx="1562100" cy="1562100"/>
          </a:xfrm>
          <a:prstGeom prst="rect">
            <a:avLst/>
          </a:prstGeom>
        </p:spPr>
      </p:pic>
      <p:sp>
        <p:nvSpPr>
          <p:cNvPr id="10" name="TextBox 9">
            <a:extLst>
              <a:ext uri="{FF2B5EF4-FFF2-40B4-BE49-F238E27FC236}">
                <a16:creationId xmlns:a16="http://schemas.microsoft.com/office/drawing/2014/main" id="{C82F86FE-0966-45F3-8B94-081430E6351F}"/>
              </a:ext>
            </a:extLst>
          </p:cNvPr>
          <p:cNvSpPr txBox="1"/>
          <p:nvPr/>
        </p:nvSpPr>
        <p:spPr>
          <a:xfrm>
            <a:off x="2817989" y="2663485"/>
            <a:ext cx="3577390" cy="369332"/>
          </a:xfrm>
          <a:prstGeom prst="rect">
            <a:avLst/>
          </a:prstGeom>
          <a:noFill/>
        </p:spPr>
        <p:txBody>
          <a:bodyPr wrap="square" rtlCol="0">
            <a:spAutoFit/>
          </a:bodyPr>
          <a:lstStyle/>
          <a:p>
            <a:r>
              <a:rPr lang="en-US" dirty="0">
                <a:hlinkClick r:id="rId7"/>
              </a:rPr>
              <a:t>https://qrgo.page.link/R4Jhu</a:t>
            </a:r>
            <a:endParaRPr lang="en-US" dirty="0"/>
          </a:p>
        </p:txBody>
      </p:sp>
    </p:spTree>
    <p:extLst>
      <p:ext uri="{BB962C8B-B14F-4D97-AF65-F5344CB8AC3E}">
        <p14:creationId xmlns:p14="http://schemas.microsoft.com/office/powerpoint/2010/main" val="75103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cs typeface="B Titr" panose="00000700000000000000" pitchFamily="2" charset="-78"/>
              </a:rPr>
              <a:t>چرخه ی مدیریت فرآیندها</a:t>
            </a:r>
            <a:endParaRPr lang="en-US" dirty="0">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454" y="1556594"/>
            <a:ext cx="6518851" cy="5301409"/>
          </a:xfrm>
        </p:spPr>
      </p:pic>
    </p:spTree>
    <p:extLst>
      <p:ext uri="{BB962C8B-B14F-4D97-AF65-F5344CB8AC3E}">
        <p14:creationId xmlns:p14="http://schemas.microsoft.com/office/powerpoint/2010/main" val="3639872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cs typeface="B Titr" panose="00000700000000000000" pitchFamily="2" charset="-78"/>
              </a:rPr>
              <a:t>چرخه ی مدیریت فرآیندها</a:t>
            </a:r>
            <a:endParaRPr lang="fa-IR"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46096214"/>
              </p:ext>
            </p:extLst>
          </p:nvPr>
        </p:nvGraphicFramePr>
        <p:xfrm>
          <a:off x="971551" y="1828800"/>
          <a:ext cx="72009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6279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cs typeface="B Titr" panose="00000700000000000000" pitchFamily="2" charset="-78"/>
              </a:rPr>
              <a:t>چرخه ی مدیریت فرآیندها</a:t>
            </a:r>
            <a:endParaRPr lang="fa-IR"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17649102"/>
              </p:ext>
            </p:extLst>
          </p:nvPr>
        </p:nvGraphicFramePr>
        <p:xfrm>
          <a:off x="-897005" y="1868556"/>
          <a:ext cx="72009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414839" y="2059391"/>
            <a:ext cx="3252444" cy="3139321"/>
          </a:xfrm>
          <a:prstGeom prst="rect">
            <a:avLst/>
          </a:prstGeom>
          <a:noFill/>
        </p:spPr>
        <p:txBody>
          <a:bodyPr wrap="square" rtlCol="1">
            <a:spAutoFit/>
          </a:bodyPr>
          <a:lstStyle/>
          <a:p>
            <a:pPr marL="285744" indent="-285744" algn="just" rtl="1">
              <a:buFont typeface="Arial" panose="020B0604020202020204" pitchFamily="34" charset="0"/>
              <a:buChar char="•"/>
            </a:pPr>
            <a:r>
              <a:rPr lang="fa-IR" dirty="0">
                <a:cs typeface="B Nazanin" panose="00000400000000000000" pitchFamily="2" charset="-78"/>
              </a:rPr>
              <a:t>طراحی فرآیند اجرای</a:t>
            </a:r>
          </a:p>
          <a:p>
            <a:pPr marL="285744" indent="-285744" algn="just" rtl="1">
              <a:buFont typeface="Arial" panose="020B0604020202020204" pitchFamily="34" charset="0"/>
              <a:buChar char="•"/>
            </a:pPr>
            <a:r>
              <a:rPr lang="fa-IR" dirty="0">
                <a:cs typeface="B Nazanin" panose="00000400000000000000" pitchFamily="2" charset="-78"/>
              </a:rPr>
              <a:t> تدوین شیوه نامه اجرای</a:t>
            </a:r>
          </a:p>
          <a:p>
            <a:pPr marL="285744" indent="-285744" algn="just" rtl="1">
              <a:buFont typeface="Arial" panose="020B0604020202020204" pitchFamily="34" charset="0"/>
              <a:buChar char="•"/>
            </a:pPr>
            <a:r>
              <a:rPr lang="fa-IR" dirty="0">
                <a:cs typeface="B Nazanin" panose="00000400000000000000" pitchFamily="2" charset="-78"/>
              </a:rPr>
              <a:t> ایجاد قوانین کسب و کار</a:t>
            </a:r>
          </a:p>
          <a:p>
            <a:pPr marL="285744" indent="-285744" algn="just" rtl="1">
              <a:buFont typeface="Arial" panose="020B0604020202020204" pitchFamily="34" charset="0"/>
              <a:buChar char="•"/>
            </a:pPr>
            <a:r>
              <a:rPr lang="fa-IR" dirty="0">
                <a:cs typeface="B Nazanin" panose="00000400000000000000" pitchFamily="2" charset="-78"/>
              </a:rPr>
              <a:t>مدل سازی فرآیند</a:t>
            </a:r>
          </a:p>
          <a:p>
            <a:pPr marL="742932" lvl="1" indent="-285744" algn="r" rtl="1">
              <a:buFont typeface="Arial" panose="020B0604020202020204" pitchFamily="34" charset="0"/>
              <a:buChar char="•"/>
            </a:pPr>
            <a:r>
              <a:rPr lang="en-US" dirty="0"/>
              <a:t>UML</a:t>
            </a:r>
          </a:p>
          <a:p>
            <a:pPr marL="742932" lvl="1" indent="-285744" algn="r" rtl="1">
              <a:buFont typeface="Arial" panose="020B0604020202020204" pitchFamily="34" charset="0"/>
              <a:buChar char="•"/>
            </a:pPr>
            <a:r>
              <a:rPr lang="en-US" dirty="0">
                <a:cs typeface="B Nazanin" panose="00000400000000000000" pitchFamily="2" charset="-78"/>
              </a:rPr>
              <a:t>Flowchart</a:t>
            </a:r>
          </a:p>
          <a:p>
            <a:pPr marL="742932" lvl="1" indent="-285744" algn="r" rtl="1">
              <a:buFont typeface="Arial" panose="020B0604020202020204" pitchFamily="34" charset="0"/>
              <a:buChar char="•"/>
            </a:pPr>
            <a:r>
              <a:rPr lang="en-US" dirty="0"/>
              <a:t>EPC</a:t>
            </a:r>
          </a:p>
          <a:p>
            <a:pPr marL="742932" lvl="1" indent="-285744" algn="r" rtl="1">
              <a:buFont typeface="Arial" panose="020B0604020202020204" pitchFamily="34" charset="0"/>
              <a:buChar char="•"/>
            </a:pPr>
            <a:r>
              <a:rPr lang="en-US" dirty="0"/>
              <a:t>Business Concept</a:t>
            </a:r>
          </a:p>
          <a:p>
            <a:pPr marL="742932" lvl="1" indent="-285744" algn="r" rtl="1">
              <a:buFont typeface="Arial" panose="020B0604020202020204" pitchFamily="34" charset="0"/>
              <a:buChar char="•"/>
            </a:pPr>
            <a:r>
              <a:rPr lang="en-US" dirty="0"/>
              <a:t>Process Map Diagram</a:t>
            </a:r>
            <a:endParaRPr lang="fa-IR" dirty="0"/>
          </a:p>
          <a:p>
            <a:pPr marL="742932" lvl="1" indent="-285744" algn="r" rtl="1">
              <a:buFont typeface="Arial" panose="020B0604020202020204" pitchFamily="34" charset="0"/>
              <a:buChar char="•"/>
            </a:pPr>
            <a:r>
              <a:rPr lang="en-US" dirty="0"/>
              <a:t> Data Flow Diagram</a:t>
            </a:r>
            <a:endParaRPr lang="fa-IR" dirty="0"/>
          </a:p>
          <a:p>
            <a:pPr marL="742932" lvl="1" indent="-285744" algn="r" rtl="1">
              <a:buFont typeface="Arial" panose="020B0604020202020204" pitchFamily="34" charset="0"/>
              <a:buChar char="•"/>
            </a:pPr>
            <a:r>
              <a:rPr lang="en-US" dirty="0"/>
              <a:t>BPMN</a:t>
            </a:r>
            <a:endParaRPr lang="fa-IR" dirty="0">
              <a:cs typeface="B Nazanin" panose="00000400000000000000" pitchFamily="2" charset="-78"/>
            </a:endParaRPr>
          </a:p>
        </p:txBody>
      </p:sp>
    </p:spTree>
    <p:extLst>
      <p:ext uri="{BB962C8B-B14F-4D97-AF65-F5344CB8AC3E}">
        <p14:creationId xmlns:p14="http://schemas.microsoft.com/office/powerpoint/2010/main" val="3858711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cs typeface="B Titr" panose="00000700000000000000" pitchFamily="2" charset="-78"/>
              </a:rPr>
              <a:t>چرخه ی مدیریت فرآیندها</a:t>
            </a:r>
            <a:endParaRPr lang="fa-IR"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3878208"/>
              </p:ext>
            </p:extLst>
          </p:nvPr>
        </p:nvGraphicFramePr>
        <p:xfrm>
          <a:off x="-897005" y="1868556"/>
          <a:ext cx="72009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414839" y="2059389"/>
            <a:ext cx="3252444" cy="1754326"/>
          </a:xfrm>
          <a:prstGeom prst="rect">
            <a:avLst/>
          </a:prstGeom>
          <a:noFill/>
        </p:spPr>
        <p:txBody>
          <a:bodyPr wrap="square" rtlCol="1">
            <a:spAutoFit/>
          </a:bodyPr>
          <a:lstStyle>
            <a:defPPr>
              <a:defRPr lang="en-US"/>
            </a:defPPr>
            <a:lvl1pPr marL="285744" indent="-285744" algn="just" rtl="1">
              <a:buFont typeface="Arial" panose="020B0604020202020204" pitchFamily="34" charset="0"/>
              <a:buChar char="•"/>
              <a:defRPr>
                <a:cs typeface="B Nazanin" panose="00000400000000000000" pitchFamily="2" charset="-78"/>
              </a:defRPr>
            </a:lvl1pPr>
            <a:lvl2pPr marL="742932" lvl="1" indent="-285744" algn="r" rtl="1">
              <a:buFont typeface="Arial" panose="020B0604020202020204" pitchFamily="34" charset="0"/>
              <a:buChar char="•"/>
            </a:lvl2pPr>
          </a:lstStyle>
          <a:p>
            <a:r>
              <a:rPr lang="fa-IR" dirty="0"/>
              <a:t>ایجاد بسترهای اجرای</a:t>
            </a:r>
          </a:p>
          <a:p>
            <a:r>
              <a:rPr lang="fa-IR" dirty="0"/>
              <a:t>تعریف ابزارهای و امکانات</a:t>
            </a:r>
          </a:p>
          <a:p>
            <a:r>
              <a:rPr lang="fa-IR" dirty="0"/>
              <a:t>تعریف نقش ها و ابلاغ وظایف</a:t>
            </a:r>
          </a:p>
          <a:p>
            <a:r>
              <a:rPr lang="fa-IR" dirty="0"/>
              <a:t>آموزش</a:t>
            </a:r>
          </a:p>
          <a:p>
            <a:r>
              <a:rPr lang="fa-IR" dirty="0"/>
              <a:t>استقرار فرآیند</a:t>
            </a:r>
          </a:p>
          <a:p>
            <a:endParaRPr lang="fa-IR" dirty="0"/>
          </a:p>
        </p:txBody>
      </p:sp>
    </p:spTree>
    <p:extLst>
      <p:ext uri="{BB962C8B-B14F-4D97-AF65-F5344CB8AC3E}">
        <p14:creationId xmlns:p14="http://schemas.microsoft.com/office/powerpoint/2010/main" val="3140092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Kiwi_8_Training_2015">
            <a:hlinkClick r:id="" action="ppaction://media"/>
            <a:extLst>
              <a:ext uri="{FF2B5EF4-FFF2-40B4-BE49-F238E27FC236}">
                <a16:creationId xmlns:a16="http://schemas.microsoft.com/office/drawing/2014/main" id="{CEACB21D-7490-483D-8085-21AF824640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64197"/>
            <a:ext cx="9144000" cy="5144508"/>
          </a:xfrm>
        </p:spPr>
      </p:pic>
    </p:spTree>
    <p:extLst>
      <p:ext uri="{BB962C8B-B14F-4D97-AF65-F5344CB8AC3E}">
        <p14:creationId xmlns:p14="http://schemas.microsoft.com/office/powerpoint/2010/main" val="1439714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cs typeface="B Titr" panose="00000700000000000000" pitchFamily="2" charset="-78"/>
              </a:rPr>
              <a:t>چرخه ی مدیریت فرآیندها</a:t>
            </a:r>
            <a:endParaRPr lang="fa-IR"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83796742"/>
              </p:ext>
            </p:extLst>
          </p:nvPr>
        </p:nvGraphicFramePr>
        <p:xfrm>
          <a:off x="-897005" y="1868556"/>
          <a:ext cx="72009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414839" y="2059388"/>
            <a:ext cx="3252444" cy="923330"/>
          </a:xfrm>
          <a:prstGeom prst="rect">
            <a:avLst/>
          </a:prstGeom>
          <a:noFill/>
        </p:spPr>
        <p:txBody>
          <a:bodyPr wrap="square" rtlCol="1">
            <a:spAutoFit/>
          </a:bodyPr>
          <a:lstStyle/>
          <a:p>
            <a:pPr marL="285744" indent="-285744" algn="just" rtl="1">
              <a:buFont typeface="Arial" panose="020B0604020202020204" pitchFamily="34" charset="0"/>
              <a:buChar char="•"/>
            </a:pPr>
            <a:r>
              <a:rPr lang="fa-IR" dirty="0">
                <a:cs typeface="B Nazanin" panose="00000400000000000000" pitchFamily="2" charset="-78"/>
              </a:rPr>
              <a:t>ایجاد فضای اجرای پایلت</a:t>
            </a:r>
          </a:p>
          <a:p>
            <a:pPr marL="285744" indent="-285744" algn="just" rtl="1">
              <a:buFont typeface="Arial" panose="020B0604020202020204" pitchFamily="34" charset="0"/>
              <a:buChar char="•"/>
            </a:pPr>
            <a:r>
              <a:rPr lang="fa-IR" dirty="0">
                <a:cs typeface="B Nazanin" panose="00000400000000000000" pitchFamily="2" charset="-78"/>
              </a:rPr>
              <a:t>عملیات سازی</a:t>
            </a:r>
          </a:p>
          <a:p>
            <a:pPr algn="just" rtl="1"/>
            <a:endParaRPr lang="fa-IR" dirty="0">
              <a:cs typeface="B Nazanin" panose="00000400000000000000" pitchFamily="2" charset="-78"/>
            </a:endParaRPr>
          </a:p>
        </p:txBody>
      </p:sp>
    </p:spTree>
    <p:extLst>
      <p:ext uri="{BB962C8B-B14F-4D97-AF65-F5344CB8AC3E}">
        <p14:creationId xmlns:p14="http://schemas.microsoft.com/office/powerpoint/2010/main" val="48966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cs typeface="B Titr" panose="00000700000000000000" pitchFamily="2" charset="-78"/>
              </a:rPr>
              <a:t>چرخه ی مدیریت فرآیندها</a:t>
            </a:r>
            <a:endParaRPr lang="fa-IR"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620999"/>
              </p:ext>
            </p:extLst>
          </p:nvPr>
        </p:nvGraphicFramePr>
        <p:xfrm>
          <a:off x="-897005" y="1868556"/>
          <a:ext cx="72009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414839" y="2059389"/>
            <a:ext cx="3252444" cy="1477328"/>
          </a:xfrm>
          <a:prstGeom prst="rect">
            <a:avLst/>
          </a:prstGeom>
          <a:noFill/>
        </p:spPr>
        <p:txBody>
          <a:bodyPr wrap="square" rtlCol="1">
            <a:spAutoFit/>
          </a:bodyPr>
          <a:lstStyle/>
          <a:p>
            <a:pPr marL="285744" indent="-285744" algn="just" rtl="1">
              <a:buFont typeface="Arial" panose="020B0604020202020204" pitchFamily="34" charset="0"/>
              <a:buChar char="•"/>
            </a:pPr>
            <a:r>
              <a:rPr lang="fa-IR" dirty="0">
                <a:cs typeface="B Nazanin" panose="00000400000000000000" pitchFamily="2" charset="-78"/>
              </a:rPr>
              <a:t>دریافت گزارشات اجرا</a:t>
            </a:r>
          </a:p>
          <a:p>
            <a:pPr marL="285744" indent="-285744" algn="just" rtl="1">
              <a:buFont typeface="Arial" panose="020B0604020202020204" pitchFamily="34" charset="0"/>
              <a:buChar char="•"/>
            </a:pPr>
            <a:r>
              <a:rPr lang="fa-IR" dirty="0">
                <a:cs typeface="B Nazanin" panose="00000400000000000000" pitchFamily="2" charset="-78"/>
              </a:rPr>
              <a:t>بررسی شاخصهای فرآیندی</a:t>
            </a:r>
          </a:p>
          <a:p>
            <a:pPr marL="285744" indent="-285744" algn="just" rtl="1">
              <a:buFont typeface="Arial" panose="020B0604020202020204" pitchFamily="34" charset="0"/>
              <a:buChar char="•"/>
            </a:pPr>
            <a:r>
              <a:rPr lang="fa-IR" dirty="0">
                <a:cs typeface="B Nazanin" panose="00000400000000000000" pitchFamily="2" charset="-78"/>
              </a:rPr>
              <a:t>کنترل نقش ها</a:t>
            </a:r>
          </a:p>
          <a:p>
            <a:pPr marL="285744" indent="-285744" algn="just" rtl="1">
              <a:buFont typeface="Arial" panose="020B0604020202020204" pitchFamily="34" charset="0"/>
              <a:buChar char="•"/>
            </a:pPr>
            <a:r>
              <a:rPr lang="fa-IR" dirty="0">
                <a:cs typeface="B Nazanin" panose="00000400000000000000" pitchFamily="2" charset="-78"/>
              </a:rPr>
              <a:t>دریافت خروجی وظایف</a:t>
            </a:r>
          </a:p>
          <a:p>
            <a:pPr marL="285744" indent="-285744" algn="just" rtl="1">
              <a:buFont typeface="Arial" panose="020B0604020202020204" pitchFamily="34" charset="0"/>
              <a:buChar char="•"/>
            </a:pPr>
            <a:endParaRPr lang="fa-IR" dirty="0">
              <a:cs typeface="B Nazanin" panose="00000400000000000000" pitchFamily="2" charset="-78"/>
            </a:endParaRPr>
          </a:p>
        </p:txBody>
      </p:sp>
    </p:spTree>
    <p:extLst>
      <p:ext uri="{BB962C8B-B14F-4D97-AF65-F5344CB8AC3E}">
        <p14:creationId xmlns:p14="http://schemas.microsoft.com/office/powerpoint/2010/main" val="3429928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a:cs typeface="B Titr" panose="00000700000000000000" pitchFamily="2" charset="-78"/>
              </a:rPr>
              <a:t>چرخه ی مدیریت فرآیندها</a:t>
            </a:r>
            <a:endParaRPr lang="fa-IR"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13558338"/>
              </p:ext>
            </p:extLst>
          </p:nvPr>
        </p:nvGraphicFramePr>
        <p:xfrm>
          <a:off x="-897005" y="1868556"/>
          <a:ext cx="72009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414839" y="2059389"/>
            <a:ext cx="3252444" cy="1477328"/>
          </a:xfrm>
          <a:prstGeom prst="rect">
            <a:avLst/>
          </a:prstGeom>
          <a:noFill/>
        </p:spPr>
        <p:txBody>
          <a:bodyPr wrap="square" rtlCol="1">
            <a:spAutoFit/>
          </a:bodyPr>
          <a:lstStyle/>
          <a:p>
            <a:pPr marL="285744" indent="-285744" algn="just" rtl="1">
              <a:buFont typeface="Arial" panose="020B0604020202020204" pitchFamily="34" charset="0"/>
              <a:buChar char="•"/>
            </a:pPr>
            <a:r>
              <a:rPr lang="en-US" dirty="0">
                <a:cs typeface="B Nazanin" panose="00000400000000000000" pitchFamily="2" charset="-78"/>
              </a:rPr>
              <a:t>6sigma</a:t>
            </a:r>
          </a:p>
          <a:p>
            <a:pPr marL="285744" indent="-285744" algn="just" rtl="1">
              <a:buFont typeface="Arial" panose="020B0604020202020204" pitchFamily="34" charset="0"/>
              <a:buChar char="•"/>
            </a:pPr>
            <a:r>
              <a:rPr lang="en-US" dirty="0">
                <a:cs typeface="B Nazanin" panose="00000400000000000000" pitchFamily="2" charset="-78"/>
              </a:rPr>
              <a:t>Lean</a:t>
            </a:r>
          </a:p>
          <a:p>
            <a:pPr marL="285744" indent="-285744" algn="just" rtl="1">
              <a:buFont typeface="Arial" panose="020B0604020202020204" pitchFamily="34" charset="0"/>
              <a:buChar char="•"/>
            </a:pPr>
            <a:r>
              <a:rPr lang="en-US" dirty="0">
                <a:cs typeface="B Nazanin" panose="00000400000000000000" pitchFamily="2" charset="-78"/>
              </a:rPr>
              <a:t>TQM</a:t>
            </a:r>
          </a:p>
          <a:p>
            <a:pPr marL="285744" indent="-285744" algn="just" rtl="1">
              <a:buFont typeface="Arial" panose="020B0604020202020204" pitchFamily="34" charset="0"/>
              <a:buChar char="•"/>
            </a:pPr>
            <a:endParaRPr lang="fa-IR" dirty="0">
              <a:cs typeface="B Nazanin" panose="00000400000000000000" pitchFamily="2" charset="-78"/>
            </a:endParaRPr>
          </a:p>
          <a:p>
            <a:pPr marL="285744" indent="-285744" algn="just" rtl="1">
              <a:buFont typeface="Arial" panose="020B0604020202020204" pitchFamily="34" charset="0"/>
              <a:buChar char="•"/>
            </a:pPr>
            <a:endParaRPr lang="fa-IR" dirty="0">
              <a:cs typeface="B Nazanin" panose="00000400000000000000" pitchFamily="2" charset="-78"/>
            </a:endParaRPr>
          </a:p>
        </p:txBody>
      </p:sp>
    </p:spTree>
    <p:extLst>
      <p:ext uri="{BB962C8B-B14F-4D97-AF65-F5344CB8AC3E}">
        <p14:creationId xmlns:p14="http://schemas.microsoft.com/office/powerpoint/2010/main" val="961756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PM_Basics__An_Introduction_to_Business_Process_Management">
            <a:hlinkClick r:id="" action="ppaction://media"/>
            <a:extLst>
              <a:ext uri="{FF2B5EF4-FFF2-40B4-BE49-F238E27FC236}">
                <a16:creationId xmlns:a16="http://schemas.microsoft.com/office/drawing/2014/main" id="{B821E8BD-E018-452D-AD8E-A54C0E0EDA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026694"/>
            <a:ext cx="9144000" cy="5144507"/>
          </a:xfrm>
        </p:spPr>
      </p:pic>
    </p:spTree>
    <p:extLst>
      <p:ext uri="{BB962C8B-B14F-4D97-AF65-F5344CB8AC3E}">
        <p14:creationId xmlns:p14="http://schemas.microsoft.com/office/powerpoint/2010/main" val="2393294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550" y="3647872"/>
            <a:ext cx="4800600" cy="786032"/>
          </a:xfrm>
        </p:spPr>
        <p:txBody>
          <a:bodyPr/>
          <a:lstStyle/>
          <a:p>
            <a:r>
              <a:rPr lang="ar-SA" dirty="0">
                <a:cs typeface="B Titr" panose="00000700000000000000" pitchFamily="2" charset="-78"/>
              </a:rPr>
              <a:t>معرفی مدلسازی و تاریخچه ی آن </a:t>
            </a:r>
            <a:endParaRPr lang="en-US" dirty="0">
              <a:cs typeface="B Titr" panose="00000700000000000000" pitchFamily="2" charset="-78"/>
            </a:endParaRPr>
          </a:p>
        </p:txBody>
      </p:sp>
    </p:spTree>
    <p:extLst>
      <p:ext uri="{BB962C8B-B14F-4D97-AF65-F5344CB8AC3E}">
        <p14:creationId xmlns:p14="http://schemas.microsoft.com/office/powerpoint/2010/main" val="393528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r" defTabSz="685783" rtl="1">
              <a:lnSpc>
                <a:spcPct val="90000"/>
              </a:lnSpc>
              <a:spcBef>
                <a:spcPct val="0"/>
              </a:spcBef>
            </a:pPr>
            <a:r>
              <a:rPr lang="fa-IR" sz="2400" kern="1200" dirty="0">
                <a:solidFill>
                  <a:schemeClr val="bg1"/>
                </a:solidFill>
                <a:latin typeface="+mj-lt"/>
                <a:ea typeface="+mj-ea"/>
                <a:cs typeface="B Titr" panose="00000700000000000000" pitchFamily="2" charset="-78"/>
              </a:rPr>
              <a:t>مدل سازی فرآیندهای کسب و کار</a:t>
            </a:r>
            <a:endParaRPr lang="en-US" sz="2400" kern="1200" dirty="0">
              <a:solidFill>
                <a:schemeClr val="bg1"/>
              </a:solidFill>
              <a:latin typeface="+mj-lt"/>
              <a:ea typeface="+mj-ea"/>
              <a:cs typeface="B Titr" panose="00000700000000000000" pitchFamily="2" charset="-78"/>
            </a:endParaRPr>
          </a:p>
        </p:txBody>
      </p:sp>
      <p:sp>
        <p:nvSpPr>
          <p:cNvPr id="3" name="Content Placeholder 2"/>
          <p:cNvSpPr>
            <a:spLocks noGrp="1"/>
          </p:cNvSpPr>
          <p:nvPr>
            <p:ph idx="1"/>
          </p:nvPr>
        </p:nvSpPr>
        <p:spPr/>
        <p:txBody>
          <a:bodyPr anchor="ctr"/>
          <a:lstStyle/>
          <a:p>
            <a:pPr marL="0" indent="0" algn="ctr">
              <a:buNone/>
            </a:pPr>
            <a:r>
              <a:rPr lang="fa-IR" dirty="0">
                <a:cs typeface="B Nazanin" panose="00000400000000000000" pitchFamily="2" charset="-78"/>
              </a:rPr>
              <a:t>جهت نمایش فرآیندهای وضعیت موجود یا پیشنهادی ارائه یک دیدگاه </a:t>
            </a:r>
            <a:r>
              <a:rPr lang="en-US" dirty="0">
                <a:cs typeface="B Nazanin" panose="00000400000000000000" pitchFamily="2" charset="-78"/>
              </a:rPr>
              <a:t>e2e</a:t>
            </a:r>
            <a:r>
              <a:rPr lang="fa-IR" dirty="0">
                <a:cs typeface="B Nazanin" panose="00000400000000000000" pitchFamily="2" charset="-78"/>
              </a:rPr>
              <a:t> از فرآیند اصلی، پشتیبانی، مدیریت سازمان</a:t>
            </a:r>
            <a:endParaRPr lang="en-US" dirty="0">
              <a:cs typeface="B Nazanin" panose="00000400000000000000" pitchFamily="2" charset="-78"/>
            </a:endParaRPr>
          </a:p>
        </p:txBody>
      </p:sp>
    </p:spTree>
    <p:extLst>
      <p:ext uri="{BB962C8B-B14F-4D97-AF65-F5344CB8AC3E}">
        <p14:creationId xmlns:p14="http://schemas.microsoft.com/office/powerpoint/2010/main" val="3695908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63381" y="216224"/>
            <a:ext cx="7200900" cy="1036851"/>
          </a:xfrm>
        </p:spPr>
        <p:txBody>
          <a:bodyPr>
            <a:normAutofit/>
          </a:bodyPr>
          <a:lstStyle/>
          <a:p>
            <a:pPr lvl="1" rtl="1"/>
            <a:r>
              <a:rPr lang="fa-IR" sz="2400" kern="1200" dirty="0">
                <a:solidFill>
                  <a:schemeClr val="bg1"/>
                </a:solidFill>
                <a:latin typeface="+mj-lt"/>
                <a:ea typeface="+mj-ea"/>
                <a:cs typeface="B Titr" panose="00000700000000000000" pitchFamily="2" charset="-78"/>
              </a:rPr>
              <a:t>هدف مدل سازی</a:t>
            </a:r>
            <a:endParaRPr lang="en-US" sz="2400" kern="1200" dirty="0">
              <a:solidFill>
                <a:schemeClr val="bg1"/>
              </a:solidFill>
              <a:latin typeface="+mj-lt"/>
              <a:ea typeface="+mj-ea"/>
              <a:cs typeface="B Titr" panose="00000700000000000000" pitchFamily="2" charset="-78"/>
            </a:endParaRPr>
          </a:p>
        </p:txBody>
      </p:sp>
      <p:sp>
        <p:nvSpPr>
          <p:cNvPr id="3" name="Content Placeholder 2"/>
          <p:cNvSpPr>
            <a:spLocks noGrp="1"/>
          </p:cNvSpPr>
          <p:nvPr>
            <p:ph idx="1"/>
          </p:nvPr>
        </p:nvSpPr>
        <p:spPr/>
        <p:txBody>
          <a:bodyPr anchor="ctr"/>
          <a:lstStyle/>
          <a:p>
            <a:pPr marL="0" indent="0" algn="ctr">
              <a:buNone/>
            </a:pPr>
            <a:r>
              <a:rPr lang="fa-IR" dirty="0">
                <a:cs typeface="B Nazanin" panose="00000400000000000000" pitchFamily="2" charset="-78"/>
              </a:rPr>
              <a:t>هدف از مدل سازی در سازمان ایجاد یک تصویر از فرآیند است که بتواند به درستی و مکفی فعالیت های در حال انجام را نمایش دهد</a:t>
            </a:r>
            <a:endParaRPr lang="en-US" dirty="0">
              <a:cs typeface="B Nazanin" panose="00000400000000000000" pitchFamily="2" charset="-78"/>
            </a:endParaRPr>
          </a:p>
        </p:txBody>
      </p:sp>
    </p:spTree>
    <p:extLst>
      <p:ext uri="{BB962C8B-B14F-4D97-AF65-F5344CB8AC3E}">
        <p14:creationId xmlns:p14="http://schemas.microsoft.com/office/powerpoint/2010/main" val="2245370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dirty="0">
                <a:cs typeface="B Titr" panose="00000700000000000000" pitchFamily="2" charset="-78"/>
              </a:rPr>
              <a:t>فواید و مزایای مدل سازی</a:t>
            </a:r>
            <a:endParaRPr lang="en-US" dirty="0">
              <a:cs typeface="B Titr" panose="00000700000000000000" pitchFamily="2" charset="-78"/>
            </a:endParaRPr>
          </a:p>
        </p:txBody>
      </p:sp>
      <p:sp>
        <p:nvSpPr>
          <p:cNvPr id="3" name="Content Placeholder 2"/>
          <p:cNvSpPr>
            <a:spLocks noGrp="1"/>
          </p:cNvSpPr>
          <p:nvPr>
            <p:ph idx="1"/>
          </p:nvPr>
        </p:nvSpPr>
        <p:spPr/>
        <p:txBody>
          <a:bodyPr anchor="ctr"/>
          <a:lstStyle/>
          <a:p>
            <a:pPr algn="just"/>
            <a:r>
              <a:rPr lang="fa-IR" dirty="0">
                <a:cs typeface="B Nazanin" panose="00000400000000000000" pitchFamily="2" charset="-78"/>
              </a:rPr>
              <a:t>مدل ها ساده و سریع هستند و برای تکمیل نیازمند هزینه های زیادی نیستند</a:t>
            </a:r>
          </a:p>
          <a:p>
            <a:pPr algn="just"/>
            <a:r>
              <a:rPr lang="fa-IR" dirty="0">
                <a:cs typeface="B Nazanin" panose="00000400000000000000" pitchFamily="2" charset="-78"/>
              </a:rPr>
              <a:t>مدل ها برای درک و تفهیم مناسب هستند</a:t>
            </a:r>
          </a:p>
          <a:p>
            <a:pPr algn="just"/>
            <a:r>
              <a:rPr lang="fa-IR" dirty="0">
                <a:cs typeface="B Nazanin" panose="00000400000000000000" pitchFamily="2" charset="-78"/>
              </a:rPr>
              <a:t>مدل ها سبب ایجاد یک بستر پایه جهت اندازگیری می شوند.</a:t>
            </a:r>
          </a:p>
          <a:p>
            <a:pPr algn="just"/>
            <a:r>
              <a:rPr lang="fa-IR" dirty="0">
                <a:cs typeface="B Nazanin" panose="00000400000000000000" pitchFamily="2" charset="-78"/>
              </a:rPr>
              <a:t>مدل ها انجام امور تجزیه و تحلیل فرآیند و شبیه سازی آن را تسریع می نمایند.</a:t>
            </a:r>
          </a:p>
          <a:p>
            <a:pPr algn="just"/>
            <a:r>
              <a:rPr lang="fa-IR" dirty="0">
                <a:cs typeface="B Nazanin" panose="00000400000000000000" pitchFamily="2" charset="-78"/>
              </a:rPr>
              <a:t>مدل ها سبب توسعه مج</a:t>
            </a:r>
            <a:r>
              <a:rPr lang="fa-IR" dirty="0"/>
              <a:t>م</a:t>
            </a:r>
            <a:r>
              <a:rPr lang="fa-IR" dirty="0">
                <a:cs typeface="B Nazanin" panose="00000400000000000000" pitchFamily="2" charset="-78"/>
              </a:rPr>
              <a:t>وعه ای از تکنیک ها و نیز استانداردهای مختلف می شوند</a:t>
            </a:r>
            <a:endParaRPr lang="en-US" dirty="0">
              <a:cs typeface="B Nazanin" panose="00000400000000000000" pitchFamily="2" charset="-78"/>
            </a:endParaRPr>
          </a:p>
        </p:txBody>
      </p:sp>
    </p:spTree>
    <p:extLst>
      <p:ext uri="{BB962C8B-B14F-4D97-AF65-F5344CB8AC3E}">
        <p14:creationId xmlns:p14="http://schemas.microsoft.com/office/powerpoint/2010/main" val="1414681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r" defTabSz="685783" rtl="1">
              <a:lnSpc>
                <a:spcPct val="90000"/>
              </a:lnSpc>
              <a:spcBef>
                <a:spcPct val="0"/>
              </a:spcBef>
            </a:pPr>
            <a:r>
              <a:rPr lang="fa-IR" sz="2400" kern="1200" dirty="0">
                <a:solidFill>
                  <a:schemeClr val="bg1"/>
                </a:solidFill>
                <a:latin typeface="+mj-lt"/>
                <a:ea typeface="+mj-ea"/>
                <a:cs typeface="B Titr" panose="00000700000000000000" pitchFamily="2" charset="-78"/>
              </a:rPr>
              <a:t>دیدگاه های مدل سازی</a:t>
            </a:r>
            <a:endParaRPr lang="en-US" sz="2400" kern="1200" dirty="0">
              <a:solidFill>
                <a:schemeClr val="bg1"/>
              </a:solidFill>
              <a:latin typeface="+mj-lt"/>
              <a:ea typeface="+mj-ea"/>
              <a:cs typeface="B Titr" panose="000007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5575227"/>
              </p:ext>
            </p:extLst>
          </p:nvPr>
        </p:nvGraphicFramePr>
        <p:xfrm>
          <a:off x="971551" y="1828800"/>
          <a:ext cx="72009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579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r" defTabSz="685783" rtl="1">
              <a:lnSpc>
                <a:spcPct val="90000"/>
              </a:lnSpc>
              <a:spcBef>
                <a:spcPct val="0"/>
              </a:spcBef>
            </a:pPr>
            <a:r>
              <a:rPr lang="fa-IR" sz="2400" kern="1200" dirty="0">
                <a:solidFill>
                  <a:schemeClr val="bg1"/>
                </a:solidFill>
                <a:latin typeface="+mj-lt"/>
                <a:ea typeface="+mj-ea"/>
                <a:cs typeface="B Titr" panose="00000700000000000000" pitchFamily="2" charset="-78"/>
              </a:rPr>
              <a:t>دیدگاه های مدل سازی</a:t>
            </a:r>
            <a:endParaRPr lang="en-US" sz="2400" kern="1200" dirty="0">
              <a:solidFill>
                <a:schemeClr val="bg1"/>
              </a:solidFill>
              <a:latin typeface="+mj-lt"/>
              <a:ea typeface="+mj-ea"/>
              <a:cs typeface="B Titr" panose="00000700000000000000" pitchFamily="2" charset="-78"/>
            </a:endParaRPr>
          </a:p>
        </p:txBody>
      </p:sp>
      <p:sp>
        <p:nvSpPr>
          <p:cNvPr id="3" name="Content Placeholder 2"/>
          <p:cNvSpPr>
            <a:spLocks noGrp="1"/>
          </p:cNvSpPr>
          <p:nvPr>
            <p:ph idx="1"/>
          </p:nvPr>
        </p:nvSpPr>
        <p:spPr/>
        <p:txBody>
          <a:bodyPr anchor="ctr"/>
          <a:lstStyle/>
          <a:p>
            <a:r>
              <a:rPr lang="fa-IR" dirty="0">
                <a:cs typeface="B Nazanin" panose="00000400000000000000" pitchFamily="2" charset="-78"/>
              </a:rPr>
              <a:t>حوزه بنگاه</a:t>
            </a:r>
          </a:p>
          <a:p>
            <a:r>
              <a:rPr lang="fa-IR" dirty="0">
                <a:cs typeface="B Nazanin" panose="00000400000000000000" pitchFamily="2" charset="-78"/>
              </a:rPr>
              <a:t>حوزه کسب و کار</a:t>
            </a:r>
          </a:p>
          <a:p>
            <a:r>
              <a:rPr lang="fa-IR" dirty="0">
                <a:cs typeface="B Nazanin" panose="00000400000000000000" pitchFamily="2" charset="-78"/>
              </a:rPr>
              <a:t>حوزه عملیاتی</a:t>
            </a:r>
          </a:p>
          <a:p>
            <a:r>
              <a:rPr lang="fa-IR" dirty="0">
                <a:cs typeface="B Nazanin" panose="00000400000000000000" pitchFamily="2" charset="-78"/>
              </a:rPr>
              <a:t>حوزه سیستم</a:t>
            </a:r>
          </a:p>
          <a:p>
            <a:r>
              <a:rPr lang="fa-IR" dirty="0">
                <a:cs typeface="B Nazanin" panose="00000400000000000000" pitchFamily="2" charset="-78"/>
              </a:rPr>
              <a:t>تهیه کننده و اپراتور</a:t>
            </a:r>
          </a:p>
        </p:txBody>
      </p:sp>
    </p:spTree>
    <p:extLst>
      <p:ext uri="{BB962C8B-B14F-4D97-AF65-F5344CB8AC3E}">
        <p14:creationId xmlns:p14="http://schemas.microsoft.com/office/powerpoint/2010/main" val="3399395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fa-IR" dirty="0">
                <a:cs typeface="B Titr" panose="00000700000000000000" pitchFamily="2" charset="-78"/>
              </a:rPr>
              <a:t>فرآیندهای کسب و کار</a:t>
            </a:r>
            <a:endParaRPr lang="en-US" dirty="0">
              <a:cs typeface="B Titr" panose="00000700000000000000" pitchFamily="2" charset="-78"/>
            </a:endParaRPr>
          </a:p>
        </p:txBody>
      </p:sp>
    </p:spTree>
    <p:extLst>
      <p:ext uri="{BB962C8B-B14F-4D97-AF65-F5344CB8AC3E}">
        <p14:creationId xmlns:p14="http://schemas.microsoft.com/office/powerpoint/2010/main" val="1563537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r" defTabSz="685783" rtl="1">
              <a:lnSpc>
                <a:spcPct val="90000"/>
              </a:lnSpc>
              <a:spcBef>
                <a:spcPct val="0"/>
              </a:spcBef>
            </a:pPr>
            <a:r>
              <a:rPr lang="fa-IR" sz="2400" kern="1200" dirty="0">
                <a:solidFill>
                  <a:schemeClr val="bg1"/>
                </a:solidFill>
                <a:latin typeface="+mj-lt"/>
                <a:ea typeface="+mj-ea"/>
                <a:cs typeface="B Titr" panose="00000700000000000000" pitchFamily="2" charset="-78"/>
              </a:rPr>
              <a:t>جذب و دریافت اطاعات</a:t>
            </a:r>
            <a:endParaRPr lang="en-US" sz="2400" kern="1200" dirty="0">
              <a:solidFill>
                <a:schemeClr val="bg1"/>
              </a:solidFill>
              <a:latin typeface="+mj-lt"/>
              <a:ea typeface="+mj-ea"/>
              <a:cs typeface="B Titr" panose="00000700000000000000" pitchFamily="2" charset="-78"/>
            </a:endParaRPr>
          </a:p>
        </p:txBody>
      </p:sp>
      <p:sp>
        <p:nvSpPr>
          <p:cNvPr id="3" name="Content Placeholder 2"/>
          <p:cNvSpPr>
            <a:spLocks noGrp="1"/>
          </p:cNvSpPr>
          <p:nvPr>
            <p:ph idx="1"/>
          </p:nvPr>
        </p:nvSpPr>
        <p:spPr/>
        <p:txBody>
          <a:bodyPr anchor="ctr"/>
          <a:lstStyle/>
          <a:p>
            <a:r>
              <a:rPr lang="fa-IR" dirty="0">
                <a:cs typeface="B Nazanin" panose="00000400000000000000" pitchFamily="2" charset="-78"/>
              </a:rPr>
              <a:t>مشاهدات مستقیم</a:t>
            </a:r>
          </a:p>
          <a:p>
            <a:r>
              <a:rPr lang="fa-IR" dirty="0">
                <a:cs typeface="B Nazanin" panose="00000400000000000000" pitchFamily="2" charset="-78"/>
              </a:rPr>
              <a:t>مصاحبه ها</a:t>
            </a:r>
          </a:p>
          <a:p>
            <a:r>
              <a:rPr lang="fa-IR" dirty="0">
                <a:cs typeface="B Nazanin" panose="00000400000000000000" pitchFamily="2" charset="-78"/>
              </a:rPr>
              <a:t>تحقیق میدانی / بازخورد مستند</a:t>
            </a:r>
          </a:p>
          <a:p>
            <a:r>
              <a:rPr lang="fa-IR" dirty="0">
                <a:cs typeface="B Nazanin" panose="00000400000000000000" pitchFamily="2" charset="-78"/>
              </a:rPr>
              <a:t>کارگاه های ساختیار یافته</a:t>
            </a:r>
          </a:p>
          <a:p>
            <a:r>
              <a:rPr lang="fa-IR" dirty="0">
                <a:cs typeface="B Nazanin" panose="00000400000000000000" pitchFamily="2" charset="-78"/>
              </a:rPr>
              <a:t>کنفرانس های بر مبنای وب</a:t>
            </a:r>
            <a:endParaRPr lang="en-US" dirty="0">
              <a:cs typeface="B Nazanin" panose="00000400000000000000" pitchFamily="2" charset="-78"/>
            </a:endParaRPr>
          </a:p>
        </p:txBody>
      </p:sp>
    </p:spTree>
    <p:extLst>
      <p:ext uri="{BB962C8B-B14F-4D97-AF65-F5344CB8AC3E}">
        <p14:creationId xmlns:p14="http://schemas.microsoft.com/office/powerpoint/2010/main" val="1239818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r" defTabSz="685783" rtl="1">
              <a:lnSpc>
                <a:spcPct val="90000"/>
              </a:lnSpc>
              <a:spcBef>
                <a:spcPct val="0"/>
              </a:spcBef>
            </a:pPr>
            <a:r>
              <a:rPr lang="fa-IR" sz="2400" kern="1200" dirty="0">
                <a:solidFill>
                  <a:schemeClr val="bg1"/>
                </a:solidFill>
                <a:latin typeface="+mj-lt"/>
                <a:ea typeface="+mj-ea"/>
                <a:cs typeface="B Titr" panose="00000700000000000000" pitchFamily="2" charset="-78"/>
              </a:rPr>
              <a:t>کیفیت مدل سازی</a:t>
            </a:r>
            <a:endParaRPr lang="en-US" sz="2400" kern="1200" dirty="0">
              <a:solidFill>
                <a:schemeClr val="bg1"/>
              </a:solidFill>
              <a:latin typeface="+mj-lt"/>
              <a:ea typeface="+mj-ea"/>
              <a:cs typeface="B Titr" panose="00000700000000000000"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22271279"/>
              </p:ext>
            </p:extLst>
          </p:nvPr>
        </p:nvGraphicFramePr>
        <p:xfrm>
          <a:off x="971550" y="1828800"/>
          <a:ext cx="72009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716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cs typeface="B Titr" panose="00000700000000000000" pitchFamily="2" charset="-78"/>
              </a:rPr>
              <a:t>تیم مدل سازی</a:t>
            </a:r>
            <a:endParaRPr lang="en-US" dirty="0">
              <a:cs typeface="B Titr" panose="00000700000000000000" pitchFamily="2" charset="-78"/>
            </a:endParaRPr>
          </a:p>
        </p:txBody>
      </p:sp>
    </p:spTree>
    <p:extLst>
      <p:ext uri="{BB962C8B-B14F-4D97-AF65-F5344CB8AC3E}">
        <p14:creationId xmlns:p14="http://schemas.microsoft.com/office/powerpoint/2010/main" val="1445148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303773"/>
            <a:ext cx="7200900" cy="1036850"/>
          </a:xfrm>
        </p:spPr>
        <p:txBody>
          <a:bodyPr>
            <a:normAutofit/>
          </a:bodyPr>
          <a:lstStyle/>
          <a:p>
            <a:pPr lvl="1" rtl="1"/>
            <a:r>
              <a:rPr lang="fa-IR" sz="2400" kern="1200" dirty="0">
                <a:solidFill>
                  <a:schemeClr val="bg1"/>
                </a:solidFill>
                <a:latin typeface="+mj-lt"/>
                <a:ea typeface="+mj-ea"/>
                <a:cs typeface="B Titr" panose="00000700000000000000" pitchFamily="2" charset="-78"/>
              </a:rPr>
              <a:t>تیم مدل سازی</a:t>
            </a:r>
            <a:endParaRPr lang="en-US" sz="2400" kern="1200" dirty="0">
              <a:solidFill>
                <a:schemeClr val="bg1"/>
              </a:solidFill>
              <a:latin typeface="+mj-lt"/>
              <a:ea typeface="+mj-ea"/>
              <a:cs typeface="B Titr" panose="00000700000000000000" pitchFamily="2" charset="-78"/>
            </a:endParaRPr>
          </a:p>
        </p:txBody>
      </p:sp>
      <p:sp>
        <p:nvSpPr>
          <p:cNvPr id="3" name="Content Placeholder 2"/>
          <p:cNvSpPr>
            <a:spLocks noGrp="1"/>
          </p:cNvSpPr>
          <p:nvPr>
            <p:ph idx="1"/>
          </p:nvPr>
        </p:nvSpPr>
        <p:spPr/>
        <p:txBody>
          <a:bodyPr anchor="ctr">
            <a:normAutofit/>
          </a:bodyPr>
          <a:lstStyle/>
          <a:p>
            <a:pPr lvl="1"/>
            <a:r>
              <a:rPr lang="fa-IR" sz="3200" dirty="0">
                <a:cs typeface="B Nazanin" panose="00000400000000000000" pitchFamily="2" charset="-78"/>
              </a:rPr>
              <a:t>مدیر فرآیند</a:t>
            </a:r>
          </a:p>
          <a:p>
            <a:pPr lvl="1"/>
            <a:r>
              <a:rPr lang="fa-IR" sz="3200" dirty="0">
                <a:cs typeface="B Nazanin" panose="00000400000000000000" pitchFamily="2" charset="-78"/>
              </a:rPr>
              <a:t>مالک فرآیند</a:t>
            </a:r>
          </a:p>
          <a:p>
            <a:pPr lvl="1"/>
            <a:r>
              <a:rPr lang="fa-IR" sz="3200" dirty="0">
                <a:cs typeface="B Nazanin" panose="00000400000000000000" pitchFamily="2" charset="-78"/>
              </a:rPr>
              <a:t>مدیر پروژه</a:t>
            </a:r>
          </a:p>
          <a:p>
            <a:pPr lvl="1"/>
            <a:r>
              <a:rPr lang="fa-IR" sz="3200" dirty="0">
                <a:cs typeface="B Nazanin" panose="00000400000000000000" pitchFamily="2" charset="-78"/>
              </a:rPr>
              <a:t>مدیر برنامه</a:t>
            </a:r>
          </a:p>
          <a:p>
            <a:pPr lvl="1"/>
            <a:r>
              <a:rPr lang="fa-IR" sz="3200" dirty="0">
                <a:cs typeface="B Nazanin" panose="00000400000000000000" pitchFamily="2" charset="-78"/>
              </a:rPr>
              <a:t>معمار سازمان</a:t>
            </a:r>
          </a:p>
          <a:p>
            <a:pPr lvl="1"/>
            <a:r>
              <a:rPr lang="fa-IR" sz="3200" dirty="0">
                <a:cs typeface="B Nazanin" panose="00000400000000000000" pitchFamily="2" charset="-78"/>
              </a:rPr>
              <a:t>تحلیل گر فرایند</a:t>
            </a:r>
          </a:p>
        </p:txBody>
      </p:sp>
    </p:spTree>
    <p:extLst>
      <p:ext uri="{BB962C8B-B14F-4D97-AF65-F5344CB8AC3E}">
        <p14:creationId xmlns:p14="http://schemas.microsoft.com/office/powerpoint/2010/main" val="378418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dirty="0">
                <a:cs typeface="B Titr" panose="00000700000000000000" pitchFamily="2" charset="-78"/>
              </a:rPr>
              <a:t>آموزش مفاهیم ابزار مدلسازی</a:t>
            </a:r>
            <a:endParaRPr lang="en-US" dirty="0">
              <a:cs typeface="B Titr" panose="00000700000000000000" pitchFamily="2" charset="-78"/>
            </a:endParaRPr>
          </a:p>
        </p:txBody>
      </p:sp>
    </p:spTree>
    <p:extLst>
      <p:ext uri="{BB962C8B-B14F-4D97-AF65-F5344CB8AC3E}">
        <p14:creationId xmlns:p14="http://schemas.microsoft.com/office/powerpoint/2010/main" val="1841825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طبقه‌بندی فرایند و سطوح فرایندی چه هستند؟</a:t>
            </a:r>
            <a:endParaRPr lang="en-US" sz="2400" dirty="0">
              <a:solidFill>
                <a:schemeClr val="bg1"/>
              </a:solidFill>
              <a:cs typeface="B Titr" panose="00000700000000000000" pitchFamily="2" charset="-78"/>
            </a:endParaRPr>
          </a:p>
        </p:txBody>
      </p:sp>
      <p:sp>
        <p:nvSpPr>
          <p:cNvPr id="3" name="Content Placeholder 2"/>
          <p:cNvSpPr>
            <a:spLocks noGrp="1"/>
          </p:cNvSpPr>
          <p:nvPr>
            <p:ph idx="1"/>
          </p:nvPr>
        </p:nvSpPr>
        <p:spPr/>
        <p:txBody>
          <a:bodyPr anchor="ctr"/>
          <a:lstStyle/>
          <a:p>
            <a:r>
              <a:rPr lang="fa-IR" dirty="0">
                <a:cs typeface="B Nazanin" panose="00000400000000000000" pitchFamily="2" charset="-78"/>
              </a:rPr>
              <a:t>طبقه بندی فرآیندها:</a:t>
            </a:r>
          </a:p>
          <a:p>
            <a:pPr lvl="1">
              <a:buFont typeface="Courier New" panose="02070309020205020404" pitchFamily="49" charset="0"/>
              <a:buChar char="o"/>
            </a:pPr>
            <a:r>
              <a:rPr lang="fa-IR" dirty="0">
                <a:cs typeface="B Nazanin" panose="00000400000000000000" pitchFamily="2" charset="-78"/>
              </a:rPr>
              <a:t>فرآیندهای اصلی</a:t>
            </a:r>
          </a:p>
          <a:p>
            <a:pPr lvl="1">
              <a:buFont typeface="Courier New" panose="02070309020205020404" pitchFamily="49" charset="0"/>
              <a:buChar char="o"/>
            </a:pPr>
            <a:r>
              <a:rPr lang="fa-IR" dirty="0">
                <a:cs typeface="B Nazanin" panose="00000400000000000000" pitchFamily="2" charset="-78"/>
              </a:rPr>
              <a:t>فرآیندهای مدیریتی</a:t>
            </a:r>
          </a:p>
          <a:p>
            <a:pPr lvl="1">
              <a:buFont typeface="Courier New" panose="02070309020205020404" pitchFamily="49" charset="0"/>
              <a:buChar char="o"/>
            </a:pPr>
            <a:r>
              <a:rPr lang="fa-IR" dirty="0">
                <a:cs typeface="B Nazanin" panose="00000400000000000000" pitchFamily="2" charset="-78"/>
              </a:rPr>
              <a:t>فرآیندهای پشتیبان</a:t>
            </a:r>
          </a:p>
          <a:p>
            <a:r>
              <a:rPr lang="fa-IR" dirty="0">
                <a:cs typeface="B Nazanin" panose="00000400000000000000" pitchFamily="2" charset="-78"/>
              </a:rPr>
              <a:t>سطوح مختلف فرآیندها:</a:t>
            </a:r>
          </a:p>
          <a:p>
            <a:pPr lvl="1">
              <a:buFont typeface="Courier New" panose="02070309020205020404" pitchFamily="49" charset="0"/>
              <a:buChar char="o"/>
            </a:pPr>
            <a:r>
              <a:rPr lang="fa-IR" dirty="0">
                <a:cs typeface="B Nazanin" panose="00000400000000000000" pitchFamily="2" charset="-78"/>
              </a:rPr>
              <a:t>کلان فرآیند</a:t>
            </a:r>
          </a:p>
          <a:p>
            <a:pPr lvl="1">
              <a:buFont typeface="Courier New" panose="02070309020205020404" pitchFamily="49" charset="0"/>
              <a:buChar char="o"/>
            </a:pPr>
            <a:r>
              <a:rPr lang="fa-IR" dirty="0">
                <a:cs typeface="B Nazanin" panose="00000400000000000000" pitchFamily="2" charset="-78"/>
              </a:rPr>
              <a:t>گروه فرآیند</a:t>
            </a:r>
          </a:p>
          <a:p>
            <a:pPr lvl="1">
              <a:buFont typeface="Courier New" panose="02070309020205020404" pitchFamily="49" charset="0"/>
              <a:buChar char="o"/>
            </a:pPr>
            <a:r>
              <a:rPr lang="fa-IR" dirty="0">
                <a:cs typeface="B Nazanin" panose="00000400000000000000" pitchFamily="2" charset="-78"/>
              </a:rPr>
              <a:t>فرآیند</a:t>
            </a:r>
          </a:p>
          <a:p>
            <a:pPr lvl="1"/>
            <a:endParaRPr lang="fa-IR" dirty="0">
              <a:cs typeface="B Nazanin" panose="00000400000000000000" pitchFamily="2" charset="-78"/>
            </a:endParaRPr>
          </a:p>
        </p:txBody>
      </p:sp>
    </p:spTree>
    <p:extLst>
      <p:ext uri="{BB962C8B-B14F-4D97-AF65-F5344CB8AC3E}">
        <p14:creationId xmlns:p14="http://schemas.microsoft.com/office/powerpoint/2010/main" val="2987224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ابزارها و تکنیک های مدل سازی</a:t>
            </a:r>
            <a:endParaRPr lang="en-US" sz="2400" dirty="0">
              <a:solidFill>
                <a:schemeClr val="bg1"/>
              </a:solidFill>
              <a:cs typeface="B Titr" panose="00000700000000000000" pitchFamily="2" charset="-78"/>
            </a:endParaRPr>
          </a:p>
        </p:txBody>
      </p:sp>
      <p:sp>
        <p:nvSpPr>
          <p:cNvPr id="3" name="Content Placeholder 2"/>
          <p:cNvSpPr>
            <a:spLocks noGrp="1"/>
          </p:cNvSpPr>
          <p:nvPr>
            <p:ph idx="1"/>
          </p:nvPr>
        </p:nvSpPr>
        <p:spPr/>
        <p:txBody>
          <a:bodyPr anchor="ctr"/>
          <a:lstStyle/>
          <a:p>
            <a:pPr lvl="1"/>
            <a:r>
              <a:rPr lang="en-US" dirty="0" err="1">
                <a:cs typeface="B Nazanin" panose="00000400000000000000" pitchFamily="2" charset="-78"/>
              </a:rPr>
              <a:t>Accu</a:t>
            </a:r>
            <a:r>
              <a:rPr lang="en-US" dirty="0">
                <a:cs typeface="B Nazanin" panose="00000400000000000000" pitchFamily="2" charset="-78"/>
              </a:rPr>
              <a:t> Process Modeler</a:t>
            </a:r>
          </a:p>
          <a:p>
            <a:pPr lvl="1"/>
            <a:r>
              <a:rPr lang="en-US" dirty="0">
                <a:cs typeface="B Nazanin" panose="00000400000000000000" pitchFamily="2" charset="-78"/>
              </a:rPr>
              <a:t>System Architect</a:t>
            </a:r>
          </a:p>
          <a:p>
            <a:pPr lvl="1"/>
            <a:r>
              <a:rPr lang="en-US" dirty="0">
                <a:cs typeface="B Nazanin" panose="00000400000000000000" pitchFamily="2" charset="-78"/>
              </a:rPr>
              <a:t>Rational Rose</a:t>
            </a:r>
          </a:p>
          <a:p>
            <a:pPr lvl="1"/>
            <a:r>
              <a:rPr lang="en-US" dirty="0">
                <a:cs typeface="B Nazanin" panose="00000400000000000000" pitchFamily="2" charset="-78"/>
              </a:rPr>
              <a:t>Power Designer</a:t>
            </a:r>
          </a:p>
          <a:p>
            <a:pPr lvl="1"/>
            <a:r>
              <a:rPr lang="en-US" dirty="0">
                <a:cs typeface="B Nazanin" panose="00000400000000000000" pitchFamily="2" charset="-78"/>
              </a:rPr>
              <a:t>QPR Designer</a:t>
            </a:r>
          </a:p>
          <a:p>
            <a:pPr lvl="1"/>
            <a:r>
              <a:rPr lang="en-US" dirty="0">
                <a:cs typeface="B Nazanin" panose="00000400000000000000" pitchFamily="2" charset="-78"/>
              </a:rPr>
              <a:t>Visual Paradigm</a:t>
            </a:r>
          </a:p>
          <a:p>
            <a:pPr lvl="1"/>
            <a:r>
              <a:rPr lang="en-US" dirty="0">
                <a:cs typeface="B Nazanin" panose="00000400000000000000" pitchFamily="2" charset="-78"/>
              </a:rPr>
              <a:t>ARIS</a:t>
            </a:r>
            <a:endParaRPr lang="fa-IR" dirty="0">
              <a:cs typeface="B Nazanin" panose="00000400000000000000" pitchFamily="2" charset="-78"/>
            </a:endParaRPr>
          </a:p>
        </p:txBody>
      </p:sp>
    </p:spTree>
    <p:extLst>
      <p:ext uri="{BB962C8B-B14F-4D97-AF65-F5344CB8AC3E}">
        <p14:creationId xmlns:p14="http://schemas.microsoft.com/office/powerpoint/2010/main" val="4257275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ابزارها و تکنیک های مدل سازی</a:t>
            </a:r>
            <a:endParaRPr lang="en-US" sz="2400" dirty="0">
              <a:solidFill>
                <a:schemeClr val="bg1"/>
              </a:solidFill>
              <a:cs typeface="B Titr" panose="00000700000000000000" pitchFamily="2" charset="-78"/>
            </a:endParaRPr>
          </a:p>
        </p:txBody>
      </p:sp>
      <p:sp>
        <p:nvSpPr>
          <p:cNvPr id="3" name="Content Placeholder 2"/>
          <p:cNvSpPr>
            <a:spLocks noGrp="1"/>
          </p:cNvSpPr>
          <p:nvPr>
            <p:ph idx="1"/>
          </p:nvPr>
        </p:nvSpPr>
        <p:spPr/>
        <p:txBody>
          <a:bodyPr anchor="t"/>
          <a:lstStyle/>
          <a:p>
            <a:pPr lvl="1"/>
            <a:r>
              <a:rPr lang="en-US" dirty="0" err="1">
                <a:cs typeface="B Nazanin" panose="00000400000000000000" pitchFamily="2" charset="-78"/>
              </a:rPr>
              <a:t>Accu</a:t>
            </a:r>
            <a:r>
              <a:rPr lang="en-US" dirty="0">
                <a:cs typeface="B Nazanin" panose="00000400000000000000" pitchFamily="2" charset="-78"/>
              </a:rPr>
              <a:t> Process Modeler</a:t>
            </a:r>
            <a:endParaRPr lang="fa-IR" dirty="0">
              <a:cs typeface="B Nazanin" panose="00000400000000000000" pitchFamily="2" charset="-78"/>
            </a:endParaRPr>
          </a:p>
          <a:p>
            <a:pPr lvl="1"/>
            <a:endParaRPr lang="en-US" dirty="0">
              <a:cs typeface="B Nazanin" panose="00000400000000000000" pitchFamily="2" charset="-78"/>
            </a:endParaRPr>
          </a:p>
        </p:txBody>
      </p:sp>
      <p:pic>
        <p:nvPicPr>
          <p:cNvPr id="5" name="Picture 4"/>
          <p:cNvPicPr>
            <a:picLocks noChangeAspect="1"/>
          </p:cNvPicPr>
          <p:nvPr/>
        </p:nvPicPr>
        <p:blipFill>
          <a:blip r:embed="rId3"/>
          <a:stretch>
            <a:fillRect/>
          </a:stretch>
        </p:blipFill>
        <p:spPr>
          <a:xfrm>
            <a:off x="1564608" y="2296163"/>
            <a:ext cx="6014789" cy="4042727"/>
          </a:xfrm>
          <a:prstGeom prst="rect">
            <a:avLst/>
          </a:prstGeom>
        </p:spPr>
      </p:pic>
    </p:spTree>
    <p:extLst>
      <p:ext uri="{BB962C8B-B14F-4D97-AF65-F5344CB8AC3E}">
        <p14:creationId xmlns:p14="http://schemas.microsoft.com/office/powerpoint/2010/main" val="1135457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ابزارها و تکنیک های مدل سازی</a:t>
            </a:r>
            <a:endParaRPr lang="en-US" sz="2400" dirty="0">
              <a:solidFill>
                <a:schemeClr val="bg1"/>
              </a:solidFill>
              <a:cs typeface="B Titr" panose="00000700000000000000" pitchFamily="2" charset="-78"/>
            </a:endParaRPr>
          </a:p>
        </p:txBody>
      </p:sp>
      <p:sp>
        <p:nvSpPr>
          <p:cNvPr id="3" name="Content Placeholder 2"/>
          <p:cNvSpPr>
            <a:spLocks noGrp="1"/>
          </p:cNvSpPr>
          <p:nvPr>
            <p:ph idx="1"/>
          </p:nvPr>
        </p:nvSpPr>
        <p:spPr/>
        <p:txBody>
          <a:bodyPr anchor="t"/>
          <a:lstStyle/>
          <a:p>
            <a:pPr lvl="1"/>
            <a:r>
              <a:rPr lang="en-US" dirty="0">
                <a:cs typeface="B Nazanin" panose="00000400000000000000" pitchFamily="2" charset="-78"/>
              </a:rPr>
              <a:t>System Architect</a:t>
            </a:r>
            <a:endParaRPr lang="fa-IR" dirty="0">
              <a:cs typeface="B Nazanin" panose="00000400000000000000" pitchFamily="2" charset="-78"/>
            </a:endParaRPr>
          </a:p>
          <a:p>
            <a:pPr lvl="1"/>
            <a:endParaRPr lang="en-US"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1813403" y="2228397"/>
            <a:ext cx="5517199" cy="4396877"/>
          </a:xfrm>
          <a:prstGeom prst="rect">
            <a:avLst/>
          </a:prstGeom>
        </p:spPr>
      </p:pic>
    </p:spTree>
    <p:extLst>
      <p:ext uri="{BB962C8B-B14F-4D97-AF65-F5344CB8AC3E}">
        <p14:creationId xmlns:p14="http://schemas.microsoft.com/office/powerpoint/2010/main" val="2657714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ابزارها و تکنیک های مدل سازی</a:t>
            </a:r>
            <a:endParaRPr lang="en-US" sz="2400" dirty="0"/>
          </a:p>
        </p:txBody>
      </p:sp>
      <p:sp>
        <p:nvSpPr>
          <p:cNvPr id="3" name="Content Placeholder 2"/>
          <p:cNvSpPr>
            <a:spLocks noGrp="1"/>
          </p:cNvSpPr>
          <p:nvPr>
            <p:ph idx="1"/>
          </p:nvPr>
        </p:nvSpPr>
        <p:spPr/>
        <p:txBody>
          <a:bodyPr anchor="t"/>
          <a:lstStyle/>
          <a:p>
            <a:pPr lvl="1"/>
            <a:r>
              <a:rPr lang="en-US" dirty="0">
                <a:cs typeface="B Nazanin" panose="00000400000000000000" pitchFamily="2" charset="-78"/>
              </a:rPr>
              <a:t>Rational Rose</a:t>
            </a:r>
            <a:endParaRPr lang="fa-IR" dirty="0">
              <a:cs typeface="B Nazanin" panose="00000400000000000000" pitchFamily="2" charset="-78"/>
            </a:endParaRPr>
          </a:p>
          <a:p>
            <a:pPr lvl="1"/>
            <a:endParaRPr lang="en-US" dirty="0">
              <a:cs typeface="B Nazanin" panose="00000400000000000000" pitchFamily="2" charset="-78"/>
            </a:endParaRPr>
          </a:p>
        </p:txBody>
      </p:sp>
      <p:pic>
        <p:nvPicPr>
          <p:cNvPr id="5" name="Picture 4"/>
          <p:cNvPicPr>
            <a:picLocks noChangeAspect="1"/>
          </p:cNvPicPr>
          <p:nvPr/>
        </p:nvPicPr>
        <p:blipFill>
          <a:blip r:embed="rId3"/>
          <a:stretch>
            <a:fillRect/>
          </a:stretch>
        </p:blipFill>
        <p:spPr>
          <a:xfrm>
            <a:off x="1084580" y="2319315"/>
            <a:ext cx="6974840" cy="4288103"/>
          </a:xfrm>
          <a:prstGeom prst="rect">
            <a:avLst/>
          </a:prstGeom>
        </p:spPr>
      </p:pic>
    </p:spTree>
    <p:extLst>
      <p:ext uri="{BB962C8B-B14F-4D97-AF65-F5344CB8AC3E}">
        <p14:creationId xmlns:p14="http://schemas.microsoft.com/office/powerpoint/2010/main" val="1230778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cs typeface="B Titr" panose="00000700000000000000" pitchFamily="2" charset="-78"/>
              </a:rPr>
              <a:t>فرآیندهای کسب و کار</a:t>
            </a:r>
            <a:endParaRPr lang="en-US" dirty="0"/>
          </a:p>
        </p:txBody>
      </p:sp>
      <p:sp>
        <p:nvSpPr>
          <p:cNvPr id="3" name="Content Placeholder 2"/>
          <p:cNvSpPr>
            <a:spLocks noGrp="1"/>
          </p:cNvSpPr>
          <p:nvPr>
            <p:ph idx="1"/>
          </p:nvPr>
        </p:nvSpPr>
        <p:spPr/>
        <p:txBody>
          <a:bodyPr anchor="ctr"/>
          <a:lstStyle/>
          <a:p>
            <a:pPr marL="0" indent="0" algn="ctr">
              <a:buNone/>
            </a:pPr>
            <a:r>
              <a:rPr lang="fa-IR" dirty="0">
                <a:cs typeface="B Nazanin" panose="00000400000000000000" pitchFamily="2" charset="-78"/>
              </a:rPr>
              <a:t> زنجیره اتفاقات حاصل از تصمیمات و فعالیت‌ها</a:t>
            </a:r>
            <a:endParaRPr lang="en-US" dirty="0">
              <a:cs typeface="B Nazanin" panose="00000400000000000000" pitchFamily="2" charset="-78"/>
            </a:endParaRPr>
          </a:p>
        </p:txBody>
      </p:sp>
    </p:spTree>
    <p:extLst>
      <p:ext uri="{BB962C8B-B14F-4D97-AF65-F5344CB8AC3E}">
        <p14:creationId xmlns:p14="http://schemas.microsoft.com/office/powerpoint/2010/main" val="519808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ابزارها و تکنیک های مدل سازی</a:t>
            </a:r>
            <a:endParaRPr lang="en-US" sz="2400" dirty="0"/>
          </a:p>
        </p:txBody>
      </p:sp>
      <p:sp>
        <p:nvSpPr>
          <p:cNvPr id="3" name="Content Placeholder 2"/>
          <p:cNvSpPr>
            <a:spLocks noGrp="1"/>
          </p:cNvSpPr>
          <p:nvPr>
            <p:ph idx="1"/>
          </p:nvPr>
        </p:nvSpPr>
        <p:spPr/>
        <p:txBody>
          <a:bodyPr anchor="t"/>
          <a:lstStyle/>
          <a:p>
            <a:pPr lvl="1"/>
            <a:r>
              <a:rPr lang="en-US" dirty="0">
                <a:cs typeface="B Nazanin" panose="00000400000000000000" pitchFamily="2" charset="-78"/>
              </a:rPr>
              <a:t>Power Designer</a:t>
            </a:r>
          </a:p>
        </p:txBody>
      </p:sp>
      <p:pic>
        <p:nvPicPr>
          <p:cNvPr id="4" name="Picture 3"/>
          <p:cNvPicPr>
            <a:picLocks noChangeAspect="1"/>
          </p:cNvPicPr>
          <p:nvPr/>
        </p:nvPicPr>
        <p:blipFill>
          <a:blip r:embed="rId3"/>
          <a:stretch>
            <a:fillRect/>
          </a:stretch>
        </p:blipFill>
        <p:spPr>
          <a:xfrm>
            <a:off x="1698760" y="2255520"/>
            <a:ext cx="5746480" cy="4303712"/>
          </a:xfrm>
          <a:prstGeom prst="rect">
            <a:avLst/>
          </a:prstGeom>
        </p:spPr>
      </p:pic>
    </p:spTree>
    <p:extLst>
      <p:ext uri="{BB962C8B-B14F-4D97-AF65-F5344CB8AC3E}">
        <p14:creationId xmlns:p14="http://schemas.microsoft.com/office/powerpoint/2010/main" val="951792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ابزارها و تکنیک های مدل سازی</a:t>
            </a:r>
            <a:endParaRPr lang="en-US" sz="2400" dirty="0"/>
          </a:p>
        </p:txBody>
      </p:sp>
      <p:sp>
        <p:nvSpPr>
          <p:cNvPr id="3" name="Content Placeholder 2"/>
          <p:cNvSpPr>
            <a:spLocks noGrp="1"/>
          </p:cNvSpPr>
          <p:nvPr>
            <p:ph idx="1"/>
          </p:nvPr>
        </p:nvSpPr>
        <p:spPr/>
        <p:txBody>
          <a:bodyPr anchor="t"/>
          <a:lstStyle/>
          <a:p>
            <a:pPr lvl="1"/>
            <a:r>
              <a:rPr lang="en-US" dirty="0">
                <a:cs typeface="B Nazanin" panose="00000400000000000000" pitchFamily="2" charset="-78"/>
              </a:rPr>
              <a:t>QPR</a:t>
            </a:r>
          </a:p>
        </p:txBody>
      </p:sp>
      <p:pic>
        <p:nvPicPr>
          <p:cNvPr id="5" name="Picture 4"/>
          <p:cNvPicPr>
            <a:picLocks noChangeAspect="1"/>
          </p:cNvPicPr>
          <p:nvPr/>
        </p:nvPicPr>
        <p:blipFill>
          <a:blip r:embed="rId3"/>
          <a:stretch>
            <a:fillRect/>
          </a:stretch>
        </p:blipFill>
        <p:spPr>
          <a:xfrm>
            <a:off x="1064531" y="2461821"/>
            <a:ext cx="7014940" cy="4247197"/>
          </a:xfrm>
          <a:prstGeom prst="rect">
            <a:avLst/>
          </a:prstGeom>
        </p:spPr>
      </p:pic>
    </p:spTree>
    <p:extLst>
      <p:ext uri="{BB962C8B-B14F-4D97-AF65-F5344CB8AC3E}">
        <p14:creationId xmlns:p14="http://schemas.microsoft.com/office/powerpoint/2010/main" val="1453865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ابزارها و تکنیک های مدل سازی</a:t>
            </a:r>
            <a:endParaRPr lang="en-US" sz="2400" dirty="0"/>
          </a:p>
        </p:txBody>
      </p:sp>
      <p:sp>
        <p:nvSpPr>
          <p:cNvPr id="3" name="Content Placeholder 2"/>
          <p:cNvSpPr>
            <a:spLocks noGrp="1"/>
          </p:cNvSpPr>
          <p:nvPr>
            <p:ph idx="1"/>
          </p:nvPr>
        </p:nvSpPr>
        <p:spPr/>
        <p:txBody>
          <a:bodyPr anchor="t"/>
          <a:lstStyle/>
          <a:p>
            <a:pPr lvl="1"/>
            <a:r>
              <a:rPr lang="en-US" dirty="0">
                <a:cs typeface="B Nazanin" panose="00000400000000000000" pitchFamily="2" charset="-78"/>
              </a:rPr>
              <a:t>Visual Paradigm</a:t>
            </a:r>
          </a:p>
        </p:txBody>
      </p:sp>
      <p:pic>
        <p:nvPicPr>
          <p:cNvPr id="4" name="Picture 3"/>
          <p:cNvPicPr>
            <a:picLocks noChangeAspect="1"/>
          </p:cNvPicPr>
          <p:nvPr/>
        </p:nvPicPr>
        <p:blipFill>
          <a:blip r:embed="rId3"/>
          <a:stretch>
            <a:fillRect/>
          </a:stretch>
        </p:blipFill>
        <p:spPr>
          <a:xfrm>
            <a:off x="1420496" y="2201205"/>
            <a:ext cx="6303011" cy="4507813"/>
          </a:xfrm>
          <a:prstGeom prst="rect">
            <a:avLst/>
          </a:prstGeom>
        </p:spPr>
      </p:pic>
    </p:spTree>
    <p:extLst>
      <p:ext uri="{BB962C8B-B14F-4D97-AF65-F5344CB8AC3E}">
        <p14:creationId xmlns:p14="http://schemas.microsoft.com/office/powerpoint/2010/main" val="2880686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ابزارها و تکنیک های مدل سازی</a:t>
            </a:r>
            <a:endParaRPr lang="en-US" sz="2400" dirty="0"/>
          </a:p>
        </p:txBody>
      </p:sp>
      <p:sp>
        <p:nvSpPr>
          <p:cNvPr id="3" name="Content Placeholder 2"/>
          <p:cNvSpPr>
            <a:spLocks noGrp="1"/>
          </p:cNvSpPr>
          <p:nvPr>
            <p:ph idx="1"/>
          </p:nvPr>
        </p:nvSpPr>
        <p:spPr/>
        <p:txBody>
          <a:bodyPr anchor="t"/>
          <a:lstStyle/>
          <a:p>
            <a:pPr lvl="1"/>
            <a:r>
              <a:rPr lang="en-US" dirty="0">
                <a:cs typeface="B Nazanin" panose="00000400000000000000" pitchFamily="2" charset="-78"/>
              </a:rPr>
              <a:t>ARIS</a:t>
            </a:r>
          </a:p>
        </p:txBody>
      </p:sp>
      <p:pic>
        <p:nvPicPr>
          <p:cNvPr id="5" name="Picture 4"/>
          <p:cNvPicPr>
            <a:picLocks noChangeAspect="1"/>
          </p:cNvPicPr>
          <p:nvPr/>
        </p:nvPicPr>
        <p:blipFill>
          <a:blip r:embed="rId3"/>
          <a:stretch>
            <a:fillRect/>
          </a:stretch>
        </p:blipFill>
        <p:spPr>
          <a:xfrm>
            <a:off x="1638036" y="2214881"/>
            <a:ext cx="5867928" cy="4392931"/>
          </a:xfrm>
          <a:prstGeom prst="rect">
            <a:avLst/>
          </a:prstGeom>
        </p:spPr>
      </p:pic>
    </p:spTree>
    <p:extLst>
      <p:ext uri="{BB962C8B-B14F-4D97-AF65-F5344CB8AC3E}">
        <p14:creationId xmlns:p14="http://schemas.microsoft.com/office/powerpoint/2010/main" val="229754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طراحی فرآیند چیست؟</a:t>
            </a:r>
            <a:endParaRPr lang="en-US" sz="2400" dirty="0">
              <a:solidFill>
                <a:schemeClr val="bg1"/>
              </a:solidFill>
              <a:cs typeface="B Titr" panose="00000700000000000000" pitchFamily="2" charset="-78"/>
            </a:endParaRPr>
          </a:p>
        </p:txBody>
      </p:sp>
      <p:sp>
        <p:nvSpPr>
          <p:cNvPr id="3" name="Content Placeholder 2"/>
          <p:cNvSpPr>
            <a:spLocks noGrp="1"/>
          </p:cNvSpPr>
          <p:nvPr>
            <p:ph idx="1"/>
          </p:nvPr>
        </p:nvSpPr>
        <p:spPr/>
        <p:txBody>
          <a:bodyPr anchor="ctr"/>
          <a:lstStyle/>
          <a:p>
            <a:pPr marL="240025" lvl="1" indent="0" algn="just">
              <a:buNone/>
            </a:pPr>
            <a:r>
              <a:rPr lang="fa-IR" dirty="0">
                <a:cs typeface="B Nazanin" panose="00000400000000000000" pitchFamily="2" charset="-78"/>
              </a:rPr>
              <a:t>ایجاد ویژگیهای مطلوب جهت فرآیندهای جدید یا فرآیندهای تغییر داده شده که بر اساس اهداف سازمان، اهداف کارایی فرآیند، جریان کار، نرم افزارهای کسب و کار، زیرساخت های فناوری، منابع اطلاعاتی، کنترل های عملیاتی و مالی و یکپارچه سازی با سایر فرآیندهای داخلی و خارجی سازمان ایجاد میشوند.</a:t>
            </a:r>
          </a:p>
        </p:txBody>
      </p:sp>
    </p:spTree>
    <p:extLst>
      <p:ext uri="{BB962C8B-B14F-4D97-AF65-F5344CB8AC3E}">
        <p14:creationId xmlns:p14="http://schemas.microsoft.com/office/powerpoint/2010/main" val="1166894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اصول طراحی</a:t>
            </a:r>
            <a:endParaRPr lang="en-US" sz="2400" dirty="0">
              <a:solidFill>
                <a:schemeClr val="bg1"/>
              </a:solidFill>
              <a:cs typeface="B Titr" panose="00000700000000000000" pitchFamily="2" charset="-78"/>
            </a:endParaRPr>
          </a:p>
        </p:txBody>
      </p:sp>
      <p:sp>
        <p:nvSpPr>
          <p:cNvPr id="3" name="Content Placeholder 2"/>
          <p:cNvSpPr>
            <a:spLocks noGrp="1"/>
          </p:cNvSpPr>
          <p:nvPr>
            <p:ph idx="1"/>
          </p:nvPr>
        </p:nvSpPr>
        <p:spPr>
          <a:xfrm>
            <a:off x="971551" y="1828800"/>
            <a:ext cx="7200900" cy="4917440"/>
          </a:xfrm>
        </p:spPr>
        <p:txBody>
          <a:bodyPr anchor="ctr"/>
          <a:lstStyle/>
          <a:p>
            <a:pPr lvl="1"/>
            <a:r>
              <a:rPr lang="fa-IR" dirty="0">
                <a:cs typeface="B Nazanin" panose="00000400000000000000" pitchFamily="2" charset="-78"/>
              </a:rPr>
              <a:t>طراحی فعالیت های ایجاد کننده ارزش افزوده</a:t>
            </a:r>
          </a:p>
          <a:p>
            <a:pPr lvl="1"/>
            <a:r>
              <a:rPr lang="fa-IR" dirty="0">
                <a:cs typeface="B Nazanin" panose="00000400000000000000" pitchFamily="2" charset="-78"/>
              </a:rPr>
              <a:t>کمینه سازی مبادلات</a:t>
            </a:r>
          </a:p>
          <a:p>
            <a:pPr lvl="1"/>
            <a:r>
              <a:rPr lang="fa-IR" dirty="0">
                <a:cs typeface="B Nazanin" panose="00000400000000000000" pitchFamily="2" charset="-78"/>
              </a:rPr>
              <a:t>ایجاد یک فرآیند مجزا برای هر گروه</a:t>
            </a:r>
          </a:p>
          <a:p>
            <a:pPr lvl="1"/>
            <a:r>
              <a:rPr lang="fa-IR" dirty="0">
                <a:cs typeface="B Nazanin" panose="00000400000000000000" pitchFamily="2" charset="-78"/>
              </a:rPr>
              <a:t>اطمینان از یک جریان پیوسته</a:t>
            </a:r>
          </a:p>
          <a:p>
            <a:pPr lvl="1"/>
            <a:r>
              <a:rPr lang="fa-IR" dirty="0">
                <a:cs typeface="B Nazanin" panose="00000400000000000000" pitchFamily="2" charset="-78"/>
              </a:rPr>
              <a:t>نیازمندی های اطلاعاتی،جریانات پایین دستی را هم ارز جریانات بالا دستی کنید</a:t>
            </a:r>
          </a:p>
          <a:p>
            <a:pPr lvl="1"/>
            <a:r>
              <a:rPr lang="fa-IR" dirty="0">
                <a:cs typeface="B Nazanin" panose="00000400000000000000" pitchFamily="2" charset="-78"/>
              </a:rPr>
              <a:t>کاستن از پیچیدگی تا حد ممکن</a:t>
            </a:r>
          </a:p>
          <a:p>
            <a:pPr lvl="1"/>
            <a:r>
              <a:rPr lang="fa-IR" dirty="0">
                <a:cs typeface="B Nazanin" panose="00000400000000000000" pitchFamily="2" charset="-78"/>
              </a:rPr>
              <a:t>ایتدا طراحی مجدد، سپس مکانیزاسیون</a:t>
            </a:r>
          </a:p>
          <a:p>
            <a:pPr lvl="1"/>
            <a:r>
              <a:rPr lang="fa-IR" dirty="0">
                <a:cs typeface="B Nazanin" panose="00000400000000000000" pitchFamily="2" charset="-78"/>
              </a:rPr>
              <a:t>استاندارد سازی فرآیندها</a:t>
            </a:r>
          </a:p>
          <a:p>
            <a:pPr lvl="1"/>
            <a:r>
              <a:rPr lang="fa-IR" dirty="0">
                <a:cs typeface="B Nazanin" panose="00000400000000000000" pitchFamily="2" charset="-78"/>
              </a:rPr>
              <a:t>درنظر گرفتن فرآیندهای برون سپاری شده</a:t>
            </a:r>
          </a:p>
          <a:p>
            <a:pPr lvl="1"/>
            <a:endParaRPr lang="fa-IR" dirty="0">
              <a:cs typeface="B Nazanin" panose="00000400000000000000" pitchFamily="2" charset="-78"/>
            </a:endParaRPr>
          </a:p>
        </p:txBody>
      </p:sp>
    </p:spTree>
    <p:extLst>
      <p:ext uri="{BB962C8B-B14F-4D97-AF65-F5344CB8AC3E}">
        <p14:creationId xmlns:p14="http://schemas.microsoft.com/office/powerpoint/2010/main" val="3664015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cs typeface="B Titr" panose="00000700000000000000" pitchFamily="2" charset="-78"/>
              </a:rPr>
              <a:t>معرفی </a:t>
            </a:r>
            <a:r>
              <a:rPr lang="en-US" dirty="0">
                <a:cs typeface="B Titr" panose="00000700000000000000" pitchFamily="2" charset="-78"/>
              </a:rPr>
              <a:t>BPMN</a:t>
            </a:r>
          </a:p>
        </p:txBody>
      </p:sp>
    </p:spTree>
    <p:extLst>
      <p:ext uri="{BB962C8B-B14F-4D97-AF65-F5344CB8AC3E}">
        <p14:creationId xmlns:p14="http://schemas.microsoft.com/office/powerpoint/2010/main" val="265816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en-US" sz="2400" dirty="0">
                <a:solidFill>
                  <a:schemeClr val="bg1"/>
                </a:solidFill>
                <a:cs typeface="B Titr" panose="00000700000000000000" pitchFamily="2" charset="-78"/>
              </a:rPr>
              <a:t>BPMN</a:t>
            </a:r>
            <a:r>
              <a:rPr lang="fa-IR" sz="2400" dirty="0">
                <a:solidFill>
                  <a:schemeClr val="bg1"/>
                </a:solidFill>
                <a:cs typeface="B Titr" panose="00000700000000000000" pitchFamily="2" charset="-78"/>
              </a:rPr>
              <a:t> چیست؟</a:t>
            </a:r>
            <a:endParaRPr lang="en-US" sz="2400" dirty="0">
              <a:solidFill>
                <a:schemeClr val="bg1"/>
              </a:solidFill>
              <a:cs typeface="B Titr" panose="00000700000000000000" pitchFamily="2" charset="-78"/>
            </a:endParaRPr>
          </a:p>
        </p:txBody>
      </p:sp>
      <p:sp>
        <p:nvSpPr>
          <p:cNvPr id="3" name="Content Placeholder 2"/>
          <p:cNvSpPr>
            <a:spLocks noGrp="1"/>
          </p:cNvSpPr>
          <p:nvPr>
            <p:ph idx="1"/>
          </p:nvPr>
        </p:nvSpPr>
        <p:spPr/>
        <p:txBody>
          <a:bodyPr anchor="t"/>
          <a:lstStyle/>
          <a:p>
            <a:pPr lvl="1"/>
            <a:r>
              <a:rPr lang="en-US" dirty="0"/>
              <a:t>Business Process Modeling and Notation</a:t>
            </a:r>
            <a:endParaRPr lang="fa-IR" dirty="0">
              <a:cs typeface="B Nazanin" panose="00000400000000000000" pitchFamily="2" charset="-78"/>
            </a:endParaRPr>
          </a:p>
        </p:txBody>
      </p:sp>
      <p:pic>
        <p:nvPicPr>
          <p:cNvPr id="4" name="Picture 3"/>
          <p:cNvPicPr>
            <a:picLocks noChangeAspect="1"/>
          </p:cNvPicPr>
          <p:nvPr/>
        </p:nvPicPr>
        <p:blipFill>
          <a:blip r:embed="rId3"/>
          <a:stretch>
            <a:fillRect/>
          </a:stretch>
        </p:blipFill>
        <p:spPr>
          <a:xfrm>
            <a:off x="1642619" y="2720341"/>
            <a:ext cx="5858764" cy="3182388"/>
          </a:xfrm>
          <a:prstGeom prst="rect">
            <a:avLst/>
          </a:prstGeom>
        </p:spPr>
      </p:pic>
    </p:spTree>
    <p:extLst>
      <p:ext uri="{BB962C8B-B14F-4D97-AF65-F5344CB8AC3E}">
        <p14:creationId xmlns:p14="http://schemas.microsoft.com/office/powerpoint/2010/main" val="1141558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تاریخچه </a:t>
            </a:r>
            <a:r>
              <a:rPr lang="en-US" sz="2400" dirty="0">
                <a:solidFill>
                  <a:schemeClr val="bg1"/>
                </a:solidFill>
                <a:cs typeface="B Titr" panose="00000700000000000000" pitchFamily="2" charset="-78"/>
              </a:rPr>
              <a:t>BPMN</a:t>
            </a:r>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693747" y="2438400"/>
            <a:ext cx="7985111" cy="2209800"/>
          </a:xfrm>
          <a:prstGeom prst="rect">
            <a:avLst/>
          </a:prstGeom>
        </p:spPr>
      </p:pic>
    </p:spTree>
    <p:extLst>
      <p:ext uri="{BB962C8B-B14F-4D97-AF65-F5344CB8AC3E}">
        <p14:creationId xmlns:p14="http://schemas.microsoft.com/office/powerpoint/2010/main" val="1113598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rtl="1"/>
            <a:r>
              <a:rPr lang="fa-IR" sz="2400" dirty="0">
                <a:solidFill>
                  <a:schemeClr val="bg1"/>
                </a:solidFill>
                <a:cs typeface="B Titr" panose="00000700000000000000" pitchFamily="2" charset="-78"/>
              </a:rPr>
              <a:t>عناصر اصلی در رسم نمودار فرآیند</a:t>
            </a:r>
            <a:endParaRPr lang="en-US" sz="2400" dirty="0">
              <a:solidFill>
                <a:schemeClr val="bg1"/>
              </a:solidFill>
              <a:cs typeface="B Titr" panose="00000700000000000000" pitchFamily="2" charset="-78"/>
            </a:endParaRPr>
          </a:p>
        </p:txBody>
      </p:sp>
      <p:sp>
        <p:nvSpPr>
          <p:cNvPr id="3" name="Content Placeholder 2"/>
          <p:cNvSpPr>
            <a:spLocks noGrp="1"/>
          </p:cNvSpPr>
          <p:nvPr>
            <p:ph idx="1"/>
          </p:nvPr>
        </p:nvSpPr>
        <p:spPr/>
        <p:txBody>
          <a:bodyPr anchor="ctr"/>
          <a:lstStyle/>
          <a:p>
            <a:pPr algn="l" rtl="0"/>
            <a:r>
              <a:rPr lang="en-US" dirty="0"/>
              <a:t>Flow </a:t>
            </a:r>
            <a:r>
              <a:rPr lang="en-US" b="1" dirty="0"/>
              <a:t>objects</a:t>
            </a:r>
            <a:r>
              <a:rPr lang="en-US" dirty="0"/>
              <a:t>: events, activities and gateways.</a:t>
            </a:r>
          </a:p>
          <a:p>
            <a:pPr algn="l" rtl="0"/>
            <a:r>
              <a:rPr lang="en-US" dirty="0"/>
              <a:t>Connecting </a:t>
            </a:r>
            <a:r>
              <a:rPr lang="en-US" b="1" dirty="0"/>
              <a:t>objects</a:t>
            </a:r>
            <a:r>
              <a:rPr lang="en-US" dirty="0"/>
              <a:t>: sequence flow, message flow, association.</a:t>
            </a:r>
          </a:p>
          <a:p>
            <a:pPr algn="l" rtl="0"/>
            <a:r>
              <a:rPr lang="en-US" dirty="0"/>
              <a:t>Swim lanes: pool or lane.</a:t>
            </a:r>
          </a:p>
          <a:p>
            <a:pPr algn="l" rtl="0"/>
            <a:r>
              <a:rPr lang="en-US" dirty="0"/>
              <a:t>Artifacts: data </a:t>
            </a:r>
            <a:r>
              <a:rPr lang="en-US" b="1" dirty="0"/>
              <a:t>object</a:t>
            </a:r>
            <a:r>
              <a:rPr lang="en-US" dirty="0"/>
              <a:t>, group, annotation.</a:t>
            </a:r>
          </a:p>
          <a:p>
            <a:pPr lvl="1" algn="l" rtl="0"/>
            <a:endParaRPr lang="fa-IR" dirty="0">
              <a:cs typeface="B Nazanin" panose="00000400000000000000" pitchFamily="2" charset="-78"/>
            </a:endParaRPr>
          </a:p>
        </p:txBody>
      </p:sp>
    </p:spTree>
    <p:extLst>
      <p:ext uri="{BB962C8B-B14F-4D97-AF65-F5344CB8AC3E}">
        <p14:creationId xmlns:p14="http://schemas.microsoft.com/office/powerpoint/2010/main" val="1417799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fa-IR" dirty="0">
                <a:cs typeface="B Titr" panose="00000700000000000000" pitchFamily="2" charset="-78"/>
              </a:rPr>
              <a:t>مدیریت فرآیندهای کسب و کار</a:t>
            </a:r>
            <a:br>
              <a:rPr lang="fa-IR" dirty="0">
                <a:cs typeface="B Titr" panose="00000700000000000000" pitchFamily="2" charset="-78"/>
              </a:rPr>
            </a:br>
            <a:r>
              <a:rPr lang="en-US" dirty="0">
                <a:cs typeface="B Titr" panose="00000700000000000000" pitchFamily="2" charset="-78"/>
              </a:rPr>
              <a:t>BPM</a:t>
            </a:r>
          </a:p>
        </p:txBody>
      </p:sp>
    </p:spTree>
    <p:extLst>
      <p:ext uri="{BB962C8B-B14F-4D97-AF65-F5344CB8AC3E}">
        <p14:creationId xmlns:p14="http://schemas.microsoft.com/office/powerpoint/2010/main" val="1176670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Swim Lanes</a:t>
            </a:r>
          </a:p>
        </p:txBody>
      </p:sp>
      <p:sp>
        <p:nvSpPr>
          <p:cNvPr id="5" name="Text Placeholder 4"/>
          <p:cNvSpPr>
            <a:spLocks noGrp="1"/>
          </p:cNvSpPr>
          <p:nvPr>
            <p:ph type="body" idx="1"/>
          </p:nvPr>
        </p:nvSpPr>
        <p:spPr/>
        <p:txBody>
          <a:bodyPr/>
          <a:lstStyle/>
          <a:p>
            <a:r>
              <a:rPr lang="fa-IR" dirty="0">
                <a:cs typeface="B Titr" panose="00000700000000000000" pitchFamily="2" charset="-78"/>
              </a:rPr>
              <a:t>خطوط شناوری یا مسیر جریان</a:t>
            </a:r>
            <a:endParaRPr lang="en-US" dirty="0">
              <a:cs typeface="B Titr" panose="00000700000000000000" pitchFamily="2" charset="-78"/>
            </a:endParaRPr>
          </a:p>
        </p:txBody>
      </p:sp>
    </p:spTree>
    <p:extLst>
      <p:ext uri="{BB962C8B-B14F-4D97-AF65-F5344CB8AC3E}">
        <p14:creationId xmlns:p14="http://schemas.microsoft.com/office/powerpoint/2010/main" val="240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b="1" dirty="0"/>
              <a:t>Pool</a:t>
            </a:r>
          </a:p>
        </p:txBody>
      </p:sp>
      <p:pic>
        <p:nvPicPr>
          <p:cNvPr id="3" name="Content Placeholder 2"/>
          <p:cNvPicPr>
            <a:picLocks noGrp="1" noChangeAspect="1"/>
          </p:cNvPicPr>
          <p:nvPr>
            <p:ph idx="1"/>
          </p:nvPr>
        </p:nvPicPr>
        <p:blipFill>
          <a:blip r:embed="rId3"/>
          <a:stretch>
            <a:fillRect/>
          </a:stretch>
        </p:blipFill>
        <p:spPr>
          <a:xfrm>
            <a:off x="1385890" y="3073720"/>
            <a:ext cx="6372225" cy="2219325"/>
          </a:xfrm>
          <a:prstGeom prst="rect">
            <a:avLst/>
          </a:prstGeom>
        </p:spPr>
      </p:pic>
      <p:sp>
        <p:nvSpPr>
          <p:cNvPr id="8" name="Bent Arrow 7"/>
          <p:cNvSpPr/>
          <p:nvPr/>
        </p:nvSpPr>
        <p:spPr>
          <a:xfrm>
            <a:off x="4348480" y="2336800"/>
            <a:ext cx="660400" cy="62992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5008883" y="2336800"/>
            <a:ext cx="1720343" cy="369332"/>
          </a:xfrm>
          <a:prstGeom prst="rect">
            <a:avLst/>
          </a:prstGeom>
          <a:noFill/>
        </p:spPr>
        <p:txBody>
          <a:bodyPr wrap="none" rtlCol="0">
            <a:spAutoFit/>
          </a:bodyPr>
          <a:lstStyle/>
          <a:p>
            <a:r>
              <a:rPr lang="en-US" dirty="0"/>
              <a:t>Black-Box Pool</a:t>
            </a:r>
          </a:p>
        </p:txBody>
      </p:sp>
      <p:sp>
        <p:nvSpPr>
          <p:cNvPr id="10" name="Bent Arrow 9"/>
          <p:cNvSpPr/>
          <p:nvPr/>
        </p:nvSpPr>
        <p:spPr>
          <a:xfrm rot="10800000">
            <a:off x="4348480" y="5400039"/>
            <a:ext cx="660400" cy="62992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564019" y="5660628"/>
            <a:ext cx="1784463" cy="369332"/>
          </a:xfrm>
          <a:prstGeom prst="rect">
            <a:avLst/>
          </a:prstGeom>
          <a:noFill/>
        </p:spPr>
        <p:txBody>
          <a:bodyPr wrap="none" rtlCol="0">
            <a:spAutoFit/>
          </a:bodyPr>
          <a:lstStyle/>
          <a:p>
            <a:r>
              <a:rPr lang="en-US" dirty="0"/>
              <a:t>White-Box Pool</a:t>
            </a:r>
          </a:p>
        </p:txBody>
      </p:sp>
    </p:spTree>
    <p:extLst>
      <p:ext uri="{BB962C8B-B14F-4D97-AF65-F5344CB8AC3E}">
        <p14:creationId xmlns:p14="http://schemas.microsoft.com/office/powerpoint/2010/main" val="2628028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b="1" dirty="0"/>
              <a:t>Lanes</a:t>
            </a:r>
          </a:p>
        </p:txBody>
      </p:sp>
      <p:pic>
        <p:nvPicPr>
          <p:cNvPr id="3" name="Content Placeholder 2"/>
          <p:cNvPicPr>
            <a:picLocks noGrp="1" noChangeAspect="1"/>
          </p:cNvPicPr>
          <p:nvPr>
            <p:ph idx="1"/>
          </p:nvPr>
        </p:nvPicPr>
        <p:blipFill>
          <a:blip r:embed="rId3"/>
          <a:stretch>
            <a:fillRect/>
          </a:stretch>
        </p:blipFill>
        <p:spPr>
          <a:xfrm>
            <a:off x="1349376" y="2065020"/>
            <a:ext cx="6445251" cy="3506216"/>
          </a:xfrm>
          <a:prstGeom prst="rect">
            <a:avLst/>
          </a:prstGeom>
        </p:spPr>
      </p:pic>
    </p:spTree>
    <p:extLst>
      <p:ext uri="{BB962C8B-B14F-4D97-AF65-F5344CB8AC3E}">
        <p14:creationId xmlns:p14="http://schemas.microsoft.com/office/powerpoint/2010/main" val="4009736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8718-7391-4A91-925C-DAB8EF62250D}"/>
              </a:ext>
            </a:extLst>
          </p:cNvPr>
          <p:cNvSpPr>
            <a:spLocks noGrp="1"/>
          </p:cNvSpPr>
          <p:nvPr>
            <p:ph type="title"/>
          </p:nvPr>
        </p:nvSpPr>
        <p:spPr/>
        <p:txBody>
          <a:bodyPr/>
          <a:lstStyle/>
          <a:p>
            <a:endParaRPr lang="en-US"/>
          </a:p>
        </p:txBody>
      </p:sp>
      <p:pic>
        <p:nvPicPr>
          <p:cNvPr id="7" name="BPMN Pools and Lanes">
            <a:hlinkClick r:id="" action="ppaction://media"/>
            <a:extLst>
              <a:ext uri="{FF2B5EF4-FFF2-40B4-BE49-F238E27FC236}">
                <a16:creationId xmlns:a16="http://schemas.microsoft.com/office/drawing/2014/main" id="{6ACE7457-76E3-4F47-A2BE-D7B584EF4D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p:spPr>
      </p:pic>
    </p:spTree>
    <p:extLst>
      <p:ext uri="{BB962C8B-B14F-4D97-AF65-F5344CB8AC3E}">
        <p14:creationId xmlns:p14="http://schemas.microsoft.com/office/powerpoint/2010/main" val="267901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solidFill>
                  <a:schemeClr val="tx2"/>
                </a:solidFill>
              </a:rPr>
              <a:t>Task</a:t>
            </a:r>
          </a:p>
        </p:txBody>
      </p:sp>
      <p:sp>
        <p:nvSpPr>
          <p:cNvPr id="4" name="Text Placeholder 3"/>
          <p:cNvSpPr>
            <a:spLocks noGrp="1"/>
          </p:cNvSpPr>
          <p:nvPr>
            <p:ph type="body" idx="1"/>
          </p:nvPr>
        </p:nvSpPr>
        <p:spPr/>
        <p:txBody>
          <a:bodyPr/>
          <a:lstStyle/>
          <a:p>
            <a:r>
              <a:rPr lang="fa-IR" dirty="0">
                <a:cs typeface="B Titr" panose="00000700000000000000" pitchFamily="2" charset="-78"/>
              </a:rPr>
              <a:t>وظیفه</a:t>
            </a:r>
            <a:endParaRPr lang="en-US" dirty="0">
              <a:cs typeface="B Titr" panose="00000700000000000000" pitchFamily="2" charset="-78"/>
            </a:endParaRPr>
          </a:p>
        </p:txBody>
      </p:sp>
    </p:spTree>
    <p:extLst>
      <p:ext uri="{BB962C8B-B14F-4D97-AF65-F5344CB8AC3E}">
        <p14:creationId xmlns:p14="http://schemas.microsoft.com/office/powerpoint/2010/main" val="195162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53534"/>
            <a:ext cx="7200900" cy="1036851"/>
          </a:xfrm>
        </p:spPr>
        <p:txBody>
          <a:bodyPr/>
          <a:lstStyle/>
          <a:p>
            <a:pPr algn="r"/>
            <a:r>
              <a:rPr lang="en-US" dirty="0"/>
              <a:t>User Task and Manual Task</a:t>
            </a:r>
          </a:p>
        </p:txBody>
      </p:sp>
      <p:pic>
        <p:nvPicPr>
          <p:cNvPr id="4" name="Content Placeholder 3"/>
          <p:cNvPicPr>
            <a:picLocks noGrp="1" noChangeAspect="1"/>
          </p:cNvPicPr>
          <p:nvPr>
            <p:ph idx="1"/>
          </p:nvPr>
        </p:nvPicPr>
        <p:blipFill>
          <a:blip r:embed="rId3"/>
          <a:stretch>
            <a:fillRect/>
          </a:stretch>
        </p:blipFill>
        <p:spPr>
          <a:xfrm>
            <a:off x="6065521" y="1985096"/>
            <a:ext cx="1995171" cy="1612535"/>
          </a:xfrm>
          <a:prstGeom prst="rect">
            <a:avLst/>
          </a:prstGeom>
          <a:ln>
            <a:noFill/>
          </a:ln>
          <a:effectLst>
            <a:outerShdw blurRad="190500" algn="tl" rotWithShape="0">
              <a:srgbClr val="000000">
                <a:alpha val="70000"/>
              </a:srgbClr>
            </a:outerShdw>
          </a:effectLst>
        </p:spPr>
      </p:pic>
      <p:sp>
        <p:nvSpPr>
          <p:cNvPr id="5" name="TextBox 4"/>
          <p:cNvSpPr txBox="1"/>
          <p:nvPr/>
        </p:nvSpPr>
        <p:spPr>
          <a:xfrm>
            <a:off x="1402082" y="2468197"/>
            <a:ext cx="3897127" cy="646331"/>
          </a:xfrm>
          <a:prstGeom prst="rect">
            <a:avLst/>
          </a:prstGeom>
          <a:noFill/>
        </p:spPr>
        <p:txBody>
          <a:bodyPr wrap="square" rtlCol="0">
            <a:spAutoFit/>
          </a:bodyPr>
          <a:lstStyle/>
          <a:p>
            <a:pPr marL="285744" indent="-285744" algn="just" rtl="1">
              <a:buFont typeface="Arial" panose="020B0604020202020204" pitchFamily="34" charset="0"/>
              <a:buChar char="•"/>
            </a:pPr>
            <a:r>
              <a:rPr lang="fa-IR" b="1" dirty="0">
                <a:cs typeface="B Nazanin" panose="00000400000000000000" pitchFamily="2" charset="-78"/>
              </a:rPr>
              <a:t>وظایف کاربری: </a:t>
            </a:r>
            <a:r>
              <a:rPr lang="fa-IR" dirty="0">
                <a:cs typeface="B Nazanin" panose="00000400000000000000" pitchFamily="2" charset="-78"/>
              </a:rPr>
              <a:t>وظایفی هستند که توسط عامل انسانی و با استفاده از نرم افزار انجام می شود</a:t>
            </a:r>
            <a:endParaRPr lang="en-US" b="1" dirty="0">
              <a:cs typeface="B Nazanin" panose="00000400000000000000" pitchFamily="2" charset="-78"/>
            </a:endParaRPr>
          </a:p>
        </p:txBody>
      </p:sp>
      <p:pic>
        <p:nvPicPr>
          <p:cNvPr id="6" name="Picture 5"/>
          <p:cNvPicPr>
            <a:picLocks noChangeAspect="1"/>
          </p:cNvPicPr>
          <p:nvPr/>
        </p:nvPicPr>
        <p:blipFill>
          <a:blip r:embed="rId4"/>
          <a:stretch>
            <a:fillRect/>
          </a:stretch>
        </p:blipFill>
        <p:spPr>
          <a:xfrm>
            <a:off x="6065522" y="4150361"/>
            <a:ext cx="1995171" cy="1687388"/>
          </a:xfrm>
          <a:prstGeom prst="rect">
            <a:avLst/>
          </a:prstGeom>
          <a:ln>
            <a:noFill/>
          </a:ln>
          <a:effectLst>
            <a:outerShdw blurRad="190500" algn="tl" rotWithShape="0">
              <a:srgbClr val="000000">
                <a:alpha val="70000"/>
              </a:srgbClr>
            </a:outerShdw>
          </a:effectLst>
        </p:spPr>
      </p:pic>
      <p:sp>
        <p:nvSpPr>
          <p:cNvPr id="7" name="TextBox 6"/>
          <p:cNvSpPr txBox="1"/>
          <p:nvPr/>
        </p:nvSpPr>
        <p:spPr>
          <a:xfrm>
            <a:off x="1402082" y="4670890"/>
            <a:ext cx="3897127" cy="923330"/>
          </a:xfrm>
          <a:prstGeom prst="rect">
            <a:avLst/>
          </a:prstGeom>
          <a:noFill/>
        </p:spPr>
        <p:txBody>
          <a:bodyPr wrap="square" rtlCol="0">
            <a:spAutoFit/>
          </a:bodyPr>
          <a:lstStyle/>
          <a:p>
            <a:pPr marL="285744" indent="-285744" algn="just" rtl="1">
              <a:buFont typeface="Arial" panose="020B0604020202020204" pitchFamily="34" charset="0"/>
              <a:buChar char="•"/>
            </a:pPr>
            <a:r>
              <a:rPr lang="fa-IR" b="1" dirty="0">
                <a:cs typeface="B Nazanin" panose="00000400000000000000" pitchFamily="2" charset="-78"/>
              </a:rPr>
              <a:t>فعالیت‌های دستی: </a:t>
            </a:r>
            <a:r>
              <a:rPr lang="fa-IR" dirty="0">
                <a:cs typeface="B Nazanin" panose="00000400000000000000" pitchFamily="2" charset="-78"/>
              </a:rPr>
              <a:t>بدون استفاده از نرم‌افزار و با استفاده از دانش فردی انجام شده و از فردی به فرد دیگر متفاوت است.</a:t>
            </a:r>
            <a:endParaRPr lang="en-US" b="1" dirty="0">
              <a:cs typeface="B Nazanin" panose="00000400000000000000" pitchFamily="2" charset="-78"/>
            </a:endParaRPr>
          </a:p>
        </p:txBody>
      </p:sp>
      <p:sp>
        <p:nvSpPr>
          <p:cNvPr id="8" name="TextBox 7"/>
          <p:cNvSpPr txBox="1"/>
          <p:nvPr/>
        </p:nvSpPr>
        <p:spPr>
          <a:xfrm>
            <a:off x="1402082" y="1783899"/>
            <a:ext cx="3897127" cy="369332"/>
          </a:xfrm>
          <a:prstGeom prst="rect">
            <a:avLst/>
          </a:prstGeom>
          <a:noFill/>
        </p:spPr>
        <p:txBody>
          <a:bodyPr wrap="square" rtlCol="0">
            <a:spAutoFit/>
          </a:bodyPr>
          <a:lstStyle/>
          <a:p>
            <a:pPr marL="285744" indent="-285744" algn="just" rtl="1">
              <a:buFont typeface="Arial" panose="020B0604020202020204" pitchFamily="34" charset="0"/>
              <a:buChar char="•"/>
            </a:pPr>
            <a:r>
              <a:rPr lang="fa-IR" b="1" dirty="0">
                <a:cs typeface="B Nazanin" panose="00000400000000000000" pitchFamily="2" charset="-78"/>
              </a:rPr>
              <a:t>وظایفی که توسط انسان انجام می شوند</a:t>
            </a:r>
            <a:endParaRPr lang="en-US" b="1" dirty="0">
              <a:cs typeface="B Nazanin" panose="00000400000000000000" pitchFamily="2" charset="-78"/>
            </a:endParaRPr>
          </a:p>
        </p:txBody>
      </p:sp>
    </p:spTree>
    <p:extLst>
      <p:ext uri="{BB962C8B-B14F-4D97-AF65-F5344CB8AC3E}">
        <p14:creationId xmlns:p14="http://schemas.microsoft.com/office/powerpoint/2010/main" val="405233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53534"/>
            <a:ext cx="7200900" cy="1036851"/>
          </a:xfrm>
        </p:spPr>
        <p:txBody>
          <a:bodyPr/>
          <a:lstStyle/>
          <a:p>
            <a:pPr lvl="0" algn="r"/>
            <a:r>
              <a:rPr lang="en-US" dirty="0"/>
              <a:t>User Task and Manual Task</a:t>
            </a:r>
          </a:p>
        </p:txBody>
      </p:sp>
      <p:sp>
        <p:nvSpPr>
          <p:cNvPr id="3" name="Content Placeholder 2"/>
          <p:cNvSpPr>
            <a:spLocks noGrp="1"/>
          </p:cNvSpPr>
          <p:nvPr>
            <p:ph idx="1"/>
          </p:nvPr>
        </p:nvSpPr>
        <p:spPr/>
        <p:txBody>
          <a:bodyPr anchor="ctr"/>
          <a:lstStyle/>
          <a:p>
            <a:pPr lvl="1"/>
            <a:endParaRPr lang="fa-IR" dirty="0">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619760" y="1828802"/>
            <a:ext cx="7650480" cy="43033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6970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cs typeface="B Titr" panose="00000700000000000000" pitchFamily="2" charset="-78"/>
              </a:rPr>
              <a:t>مثالی از </a:t>
            </a:r>
            <a:r>
              <a:rPr lang="en-US" b="1" dirty="0">
                <a:cs typeface="B Titr" panose="00000700000000000000" pitchFamily="2" charset="-78"/>
              </a:rPr>
              <a:t>User Task</a:t>
            </a:r>
            <a:r>
              <a:rPr lang="fa-IR" b="1" dirty="0">
                <a:cs typeface="B Titr" panose="00000700000000000000" pitchFamily="2" charset="-78"/>
              </a:rPr>
              <a:t> و </a:t>
            </a:r>
            <a:r>
              <a:rPr lang="en-US" b="1" dirty="0">
                <a:cs typeface="B Titr" panose="00000700000000000000" pitchFamily="2" charset="-78"/>
              </a:rPr>
              <a:t>Manual Task</a:t>
            </a:r>
          </a:p>
        </p:txBody>
      </p:sp>
      <p:pic>
        <p:nvPicPr>
          <p:cNvPr id="5" name="Content Placeholder 4"/>
          <p:cNvPicPr>
            <a:picLocks noGrp="1" noChangeAspect="1"/>
          </p:cNvPicPr>
          <p:nvPr>
            <p:ph idx="1"/>
          </p:nvPr>
        </p:nvPicPr>
        <p:blipFill>
          <a:blip r:embed="rId2"/>
          <a:stretch>
            <a:fillRect/>
          </a:stretch>
        </p:blipFill>
        <p:spPr>
          <a:xfrm>
            <a:off x="2562227" y="3443290"/>
            <a:ext cx="4019551" cy="1114425"/>
          </a:xfrm>
          <a:prstGeom prst="rect">
            <a:avLst/>
          </a:prstGeom>
        </p:spPr>
      </p:pic>
    </p:spTree>
    <p:extLst>
      <p:ext uri="{BB962C8B-B14F-4D97-AF65-F5344CB8AC3E}">
        <p14:creationId xmlns:p14="http://schemas.microsoft.com/office/powerpoint/2010/main" val="1656852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مثال</a:t>
            </a:r>
            <a:endParaRPr lang="en-US" dirty="0"/>
          </a:p>
        </p:txBody>
      </p:sp>
      <p:sp>
        <p:nvSpPr>
          <p:cNvPr id="3" name="Content Placeholder 2"/>
          <p:cNvSpPr>
            <a:spLocks noGrp="1"/>
          </p:cNvSpPr>
          <p:nvPr>
            <p:ph idx="1"/>
          </p:nvPr>
        </p:nvSpPr>
        <p:spPr/>
        <p:txBody>
          <a:bodyPr/>
          <a:lstStyle/>
          <a:p>
            <a:r>
              <a:rPr lang="fa-IR" dirty="0"/>
              <a:t>درفرایند درخواست مجوز ورود مهمان درخواست کننده فرم مربوطه را برای مدیر ارسال کرده و مدیر آن را برای حراست ارسال می کند، سپس درخواست کننده جهت همراهی با مهمان اقدام می کند.</a:t>
            </a:r>
            <a:endParaRPr lang="en-US" dirty="0"/>
          </a:p>
        </p:txBody>
      </p:sp>
    </p:spTree>
    <p:extLst>
      <p:ext uri="{BB962C8B-B14F-4D97-AF65-F5344CB8AC3E}">
        <p14:creationId xmlns:p14="http://schemas.microsoft.com/office/powerpoint/2010/main" val="3376159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53534"/>
            <a:ext cx="7200900" cy="1036851"/>
          </a:xfrm>
        </p:spPr>
        <p:txBody>
          <a:bodyPr/>
          <a:lstStyle/>
          <a:p>
            <a:pPr lvl="0" algn="r"/>
            <a:r>
              <a:rPr lang="en-US" dirty="0"/>
              <a:t>Automated Tasks</a:t>
            </a:r>
          </a:p>
        </p:txBody>
      </p:sp>
      <p:pic>
        <p:nvPicPr>
          <p:cNvPr id="8" name="Picture 7"/>
          <p:cNvPicPr>
            <a:picLocks noChangeAspect="1"/>
          </p:cNvPicPr>
          <p:nvPr/>
        </p:nvPicPr>
        <p:blipFill>
          <a:blip r:embed="rId3"/>
          <a:stretch>
            <a:fillRect/>
          </a:stretch>
        </p:blipFill>
        <p:spPr>
          <a:xfrm>
            <a:off x="6773904" y="1828800"/>
            <a:ext cx="1398549" cy="11430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6795343" y="3429000"/>
            <a:ext cx="1377108" cy="11430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a:stretch>
            <a:fillRect/>
          </a:stretch>
        </p:blipFill>
        <p:spPr>
          <a:xfrm>
            <a:off x="6795346" y="5029200"/>
            <a:ext cx="1386289" cy="1143000"/>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1233473" y="2077137"/>
            <a:ext cx="5278509" cy="646331"/>
          </a:xfrm>
          <a:prstGeom prst="rect">
            <a:avLst/>
          </a:prstGeom>
          <a:noFill/>
        </p:spPr>
        <p:txBody>
          <a:bodyPr wrap="square" rtlCol="0">
            <a:spAutoFit/>
          </a:bodyPr>
          <a:lstStyle/>
          <a:p>
            <a:pPr algn="r" rtl="1"/>
            <a:r>
              <a:rPr lang="fa-IR" b="1" dirty="0">
                <a:cs typeface="B Nazanin" panose="00000400000000000000" pitchFamily="2" charset="-78"/>
              </a:rPr>
              <a:t>قواعد کسب و کار (</a:t>
            </a:r>
            <a:r>
              <a:rPr lang="en-US" b="1" dirty="0">
                <a:cs typeface="B Nazanin" panose="00000400000000000000" pitchFamily="2" charset="-78"/>
              </a:rPr>
              <a:t>Business rule task</a:t>
            </a:r>
            <a:r>
              <a:rPr lang="fa-IR" b="1" dirty="0">
                <a:cs typeface="B Nazanin" panose="00000400000000000000" pitchFamily="2" charset="-78"/>
              </a:rPr>
              <a:t>) : </a:t>
            </a:r>
            <a:r>
              <a:rPr lang="fa-IR" dirty="0">
                <a:cs typeface="B Nazanin" panose="00000400000000000000" pitchFamily="2" charset="-78"/>
              </a:rPr>
              <a:t>ورودی دادن به یک موتور قواعد کسب و کاری و دریافت خروجی</a:t>
            </a:r>
            <a:endParaRPr lang="en-US" dirty="0">
              <a:cs typeface="B Nazanin" panose="00000400000000000000" pitchFamily="2" charset="-78"/>
            </a:endParaRPr>
          </a:p>
        </p:txBody>
      </p:sp>
      <p:sp>
        <p:nvSpPr>
          <p:cNvPr id="13" name="TextBox 12"/>
          <p:cNvSpPr txBox="1"/>
          <p:nvPr/>
        </p:nvSpPr>
        <p:spPr>
          <a:xfrm>
            <a:off x="1233473" y="3429002"/>
            <a:ext cx="5278509" cy="923330"/>
          </a:xfrm>
          <a:prstGeom prst="rect">
            <a:avLst/>
          </a:prstGeom>
          <a:noFill/>
        </p:spPr>
        <p:txBody>
          <a:bodyPr wrap="square" rtlCol="0">
            <a:spAutoFit/>
          </a:bodyPr>
          <a:lstStyle/>
          <a:p>
            <a:pPr algn="just" rtl="1"/>
            <a:r>
              <a:rPr lang="fa-IR" b="1" dirty="0">
                <a:cs typeface="B Nazanin" panose="00000400000000000000" pitchFamily="2" charset="-78"/>
              </a:rPr>
              <a:t>خدمت (</a:t>
            </a:r>
            <a:r>
              <a:rPr lang="en-US" b="1" dirty="0">
                <a:cs typeface="B Nazanin" panose="00000400000000000000" pitchFamily="2" charset="-78"/>
              </a:rPr>
              <a:t>Service</a:t>
            </a:r>
            <a:r>
              <a:rPr lang="fa-IR" b="1" dirty="0">
                <a:cs typeface="B Nazanin" panose="00000400000000000000" pitchFamily="2" charset="-78"/>
              </a:rPr>
              <a:t>) : </a:t>
            </a:r>
            <a:r>
              <a:rPr lang="fa-IR" dirty="0">
                <a:cs typeface="B Nazanin" panose="00000400000000000000" pitchFamily="2" charset="-78"/>
              </a:rPr>
              <a:t>زمانی استفاده می‌شود که از یک </a:t>
            </a:r>
            <a:r>
              <a:rPr lang="en-US" dirty="0">
                <a:cs typeface="B Nazanin" panose="00000400000000000000" pitchFamily="2" charset="-78"/>
              </a:rPr>
              <a:t>web service </a:t>
            </a:r>
            <a:r>
              <a:rPr lang="fa-IR" dirty="0">
                <a:cs typeface="B Nazanin" panose="00000400000000000000" pitchFamily="2" charset="-78"/>
              </a:rPr>
              <a:t>خارجی استفاده شود. مثلا استعلام اعتبار افراد از بانک مرکزی در یک از شعب بانک</a:t>
            </a:r>
            <a:endParaRPr lang="en-US" dirty="0">
              <a:cs typeface="B Nazanin" panose="00000400000000000000" pitchFamily="2" charset="-78"/>
            </a:endParaRPr>
          </a:p>
        </p:txBody>
      </p:sp>
      <p:sp>
        <p:nvSpPr>
          <p:cNvPr id="14" name="TextBox 13"/>
          <p:cNvSpPr txBox="1"/>
          <p:nvPr/>
        </p:nvSpPr>
        <p:spPr>
          <a:xfrm>
            <a:off x="971551" y="5057868"/>
            <a:ext cx="5540431" cy="646331"/>
          </a:xfrm>
          <a:prstGeom prst="rect">
            <a:avLst/>
          </a:prstGeom>
          <a:noFill/>
        </p:spPr>
        <p:txBody>
          <a:bodyPr wrap="square" rtlCol="0">
            <a:spAutoFit/>
          </a:bodyPr>
          <a:lstStyle/>
          <a:p>
            <a:pPr algn="just" rtl="1"/>
            <a:r>
              <a:rPr lang="fa-IR" b="1" dirty="0">
                <a:cs typeface="B Nazanin" panose="00000400000000000000" pitchFamily="2" charset="-78"/>
              </a:rPr>
              <a:t>اسکریپت (</a:t>
            </a:r>
            <a:r>
              <a:rPr lang="en-US" b="1" dirty="0">
                <a:cs typeface="B Nazanin" panose="00000400000000000000" pitchFamily="2" charset="-78"/>
              </a:rPr>
              <a:t>Script</a:t>
            </a:r>
            <a:r>
              <a:rPr lang="fa-IR" b="1" dirty="0">
                <a:cs typeface="B Nazanin" panose="00000400000000000000" pitchFamily="2" charset="-78"/>
              </a:rPr>
              <a:t>) : </a:t>
            </a:r>
            <a:r>
              <a:rPr lang="fa-IR" dirty="0">
                <a:cs typeface="B Nazanin" panose="00000400000000000000" pitchFamily="2" charset="-78"/>
              </a:rPr>
              <a:t>به طور مثال یک اسکریپت که در یک وقت مشخص به طور خودکار به مشتریان پیام فرستاده و خدمات را به آن‌ها معرفی کند.</a:t>
            </a:r>
            <a:endParaRPr lang="en-US" dirty="0">
              <a:cs typeface="B Nazanin" panose="00000400000000000000" pitchFamily="2" charset="-78"/>
            </a:endParaRPr>
          </a:p>
        </p:txBody>
      </p:sp>
    </p:spTree>
    <p:extLst>
      <p:ext uri="{BB962C8B-B14F-4D97-AF65-F5344CB8AC3E}">
        <p14:creationId xmlns:p14="http://schemas.microsoft.com/office/powerpoint/2010/main" val="2041526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cs typeface="B Titr" panose="00000700000000000000" pitchFamily="2" charset="-78"/>
              </a:rPr>
              <a:t>مدیریت فرآیندهای کسب و کار</a:t>
            </a:r>
            <a:endParaRPr lang="en-US" dirty="0"/>
          </a:p>
        </p:txBody>
      </p:sp>
      <p:sp>
        <p:nvSpPr>
          <p:cNvPr id="3" name="Content Placeholder 2"/>
          <p:cNvSpPr>
            <a:spLocks noGrp="1"/>
          </p:cNvSpPr>
          <p:nvPr>
            <p:ph idx="1"/>
          </p:nvPr>
        </p:nvSpPr>
        <p:spPr/>
        <p:txBody>
          <a:bodyPr anchor="ctr"/>
          <a:lstStyle/>
          <a:p>
            <a:pPr marL="0" indent="0" algn="ctr">
              <a:buNone/>
            </a:pPr>
            <a:r>
              <a:rPr lang="fa-IR" dirty="0">
                <a:cs typeface="B Nazanin" panose="00000400000000000000" pitchFamily="2" charset="-78"/>
              </a:rPr>
              <a:t>نگاهی دقیق به چگونگی تاثیر انجام یک کار در سازمان برای مشخص کردن نتایج آن و تاثیر‌گذاری بر روی پیشرفت فرصت‌ها</a:t>
            </a:r>
            <a:endParaRPr lang="en-US" dirty="0">
              <a:cs typeface="B Nazanin" panose="00000400000000000000" pitchFamily="2" charset="-78"/>
            </a:endParaRPr>
          </a:p>
        </p:txBody>
      </p:sp>
    </p:spTree>
    <p:extLst>
      <p:ext uri="{BB962C8B-B14F-4D97-AF65-F5344CB8AC3E}">
        <p14:creationId xmlns:p14="http://schemas.microsoft.com/office/powerpoint/2010/main" val="819876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Automated Tasks</a:t>
            </a:r>
          </a:p>
        </p:txBody>
      </p:sp>
      <p:pic>
        <p:nvPicPr>
          <p:cNvPr id="4" name="Content Placeholder 3"/>
          <p:cNvPicPr>
            <a:picLocks noGrp="1" noChangeAspect="1"/>
          </p:cNvPicPr>
          <p:nvPr>
            <p:ph idx="1"/>
          </p:nvPr>
        </p:nvPicPr>
        <p:blipFill>
          <a:blip r:embed="rId2"/>
          <a:stretch>
            <a:fillRect/>
          </a:stretch>
        </p:blipFill>
        <p:spPr>
          <a:xfrm>
            <a:off x="1162051" y="2586040"/>
            <a:ext cx="6819900" cy="2828925"/>
          </a:xfrm>
          <a:prstGeom prst="rect">
            <a:avLst/>
          </a:prstGeom>
        </p:spPr>
      </p:pic>
    </p:spTree>
    <p:extLst>
      <p:ext uri="{BB962C8B-B14F-4D97-AF65-F5344CB8AC3E}">
        <p14:creationId xmlns:p14="http://schemas.microsoft.com/office/powerpoint/2010/main" val="531448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53534"/>
            <a:ext cx="7200900" cy="1036851"/>
          </a:xfrm>
        </p:spPr>
        <p:txBody>
          <a:bodyPr/>
          <a:lstStyle/>
          <a:p>
            <a:pPr lvl="0" algn="r"/>
            <a:r>
              <a:rPr lang="en-US" dirty="0"/>
              <a:t>Send and Receive Task</a:t>
            </a:r>
          </a:p>
        </p:txBody>
      </p:sp>
      <p:pic>
        <p:nvPicPr>
          <p:cNvPr id="4" name="Content Placeholder 5"/>
          <p:cNvPicPr>
            <a:picLocks noChangeAspect="1"/>
          </p:cNvPicPr>
          <p:nvPr/>
        </p:nvPicPr>
        <p:blipFill>
          <a:blip r:embed="rId2"/>
          <a:stretch>
            <a:fillRect/>
          </a:stretch>
        </p:blipFill>
        <p:spPr>
          <a:xfrm>
            <a:off x="6777040" y="2754217"/>
            <a:ext cx="1395413" cy="1142523"/>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6773419" y="4822151"/>
            <a:ext cx="1399032" cy="1104500"/>
          </a:xfrm>
          <a:prstGeom prst="rect">
            <a:avLst/>
          </a:prstGeom>
          <a:ln>
            <a:noFill/>
          </a:ln>
          <a:effectLst>
            <a:outerShdw blurRad="190500" algn="tl" rotWithShape="0">
              <a:srgbClr val="000000">
                <a:alpha val="70000"/>
              </a:srgbClr>
            </a:outerShdw>
          </a:effectLst>
        </p:spPr>
      </p:pic>
      <p:sp>
        <p:nvSpPr>
          <p:cNvPr id="6" name="TextBox 5"/>
          <p:cNvSpPr txBox="1"/>
          <p:nvPr/>
        </p:nvSpPr>
        <p:spPr>
          <a:xfrm>
            <a:off x="1127762" y="2863811"/>
            <a:ext cx="5168111" cy="923330"/>
          </a:xfrm>
          <a:prstGeom prst="rect">
            <a:avLst/>
          </a:prstGeom>
          <a:noFill/>
        </p:spPr>
        <p:txBody>
          <a:bodyPr wrap="square" rtlCol="0">
            <a:spAutoFit/>
          </a:bodyPr>
          <a:lstStyle/>
          <a:p>
            <a:pPr algn="just" rtl="1"/>
            <a:r>
              <a:rPr lang="en-US" b="1" dirty="0">
                <a:cs typeface="B Nazanin" panose="00000400000000000000" pitchFamily="2" charset="-78"/>
              </a:rPr>
              <a:t>Send Task</a:t>
            </a:r>
            <a:r>
              <a:rPr lang="fa-IR" b="1" dirty="0">
                <a:cs typeface="B Nazanin" panose="00000400000000000000" pitchFamily="2" charset="-78"/>
              </a:rPr>
              <a:t> </a:t>
            </a:r>
            <a:r>
              <a:rPr lang="fa-IR" dirty="0">
                <a:cs typeface="B Nazanin" panose="00000400000000000000" pitchFamily="2" charset="-78"/>
              </a:rPr>
              <a:t>یک وظیفه ی ساده در </a:t>
            </a:r>
            <a:r>
              <a:rPr lang="en-US" dirty="0">
                <a:cs typeface="B Nazanin" panose="00000400000000000000" pitchFamily="2" charset="-78"/>
              </a:rPr>
              <a:t>BPMN</a:t>
            </a:r>
            <a:r>
              <a:rPr lang="fa-IR" dirty="0">
                <a:cs typeface="B Nazanin" panose="00000400000000000000" pitchFamily="2" charset="-78"/>
              </a:rPr>
              <a:t>‌ است که برای ارسال پیام به قسمت دیگری از فرآیند (معمولا یک </a:t>
            </a:r>
            <a:r>
              <a:rPr lang="en-US" dirty="0">
                <a:cs typeface="B Nazanin" panose="00000400000000000000" pitchFamily="2" charset="-78"/>
              </a:rPr>
              <a:t>Pool</a:t>
            </a:r>
            <a:r>
              <a:rPr lang="fa-IR" dirty="0">
                <a:cs typeface="B Nazanin" panose="00000400000000000000" pitchFamily="2" charset="-78"/>
              </a:rPr>
              <a:t> دیگر) طراحی شده است، زمانی که پیام ارسال شود </a:t>
            </a:r>
            <a:r>
              <a:rPr lang="en-US" dirty="0">
                <a:cs typeface="B Nazanin" panose="00000400000000000000" pitchFamily="2" charset="-78"/>
              </a:rPr>
              <a:t>Task</a:t>
            </a:r>
            <a:r>
              <a:rPr lang="fa-IR" dirty="0">
                <a:cs typeface="B Nazanin" panose="00000400000000000000" pitchFamily="2" charset="-78"/>
              </a:rPr>
              <a:t> به پایان رسیده است.</a:t>
            </a:r>
            <a:endParaRPr lang="en-US" dirty="0">
              <a:cs typeface="B Nazanin" panose="00000400000000000000" pitchFamily="2" charset="-78"/>
            </a:endParaRPr>
          </a:p>
        </p:txBody>
      </p:sp>
      <p:sp>
        <p:nvSpPr>
          <p:cNvPr id="7" name="TextBox 6"/>
          <p:cNvSpPr txBox="1"/>
          <p:nvPr/>
        </p:nvSpPr>
        <p:spPr>
          <a:xfrm>
            <a:off x="1127760" y="4912738"/>
            <a:ext cx="5282800" cy="923330"/>
          </a:xfrm>
          <a:prstGeom prst="rect">
            <a:avLst/>
          </a:prstGeom>
          <a:noFill/>
        </p:spPr>
        <p:txBody>
          <a:bodyPr wrap="square" rtlCol="0">
            <a:spAutoFit/>
          </a:bodyPr>
          <a:lstStyle/>
          <a:p>
            <a:pPr algn="just" rtl="1"/>
            <a:r>
              <a:rPr lang="en-US" b="1" dirty="0">
                <a:cs typeface="B Nazanin" panose="00000400000000000000" pitchFamily="2" charset="-78"/>
              </a:rPr>
              <a:t>Receiver Task</a:t>
            </a:r>
            <a:r>
              <a:rPr lang="fa-IR" b="1" dirty="0">
                <a:cs typeface="B Nazanin" panose="00000400000000000000" pitchFamily="2" charset="-78"/>
              </a:rPr>
              <a:t> </a:t>
            </a:r>
            <a:r>
              <a:rPr lang="fa-IR" dirty="0">
                <a:cs typeface="B Nazanin" panose="00000400000000000000" pitchFamily="2" charset="-78"/>
              </a:rPr>
              <a:t>نقطه ی مقابل </a:t>
            </a:r>
            <a:r>
              <a:rPr lang="en-US" dirty="0">
                <a:cs typeface="B Nazanin" panose="00000400000000000000" pitchFamily="2" charset="-78"/>
              </a:rPr>
              <a:t>Send Task</a:t>
            </a:r>
            <a:r>
              <a:rPr lang="fa-IR" dirty="0">
                <a:cs typeface="B Nazanin" panose="00000400000000000000" pitchFamily="2" charset="-78"/>
              </a:rPr>
              <a:t> است. در واقع یک </a:t>
            </a:r>
            <a:r>
              <a:rPr lang="en-US" dirty="0">
                <a:cs typeface="B Nazanin" panose="00000400000000000000" pitchFamily="2" charset="-78"/>
              </a:rPr>
              <a:t>Task</a:t>
            </a:r>
            <a:r>
              <a:rPr lang="fa-IR" dirty="0">
                <a:cs typeface="B Nazanin" panose="00000400000000000000" pitchFamily="2" charset="-78"/>
              </a:rPr>
              <a:t> ساده است که منتظر دریافت پیامی از قسمت دیگر فرآیند (معمولا </a:t>
            </a:r>
            <a:r>
              <a:rPr lang="en-US" dirty="0">
                <a:cs typeface="B Nazanin" panose="00000400000000000000" pitchFamily="2" charset="-78"/>
              </a:rPr>
              <a:t>Pool</a:t>
            </a:r>
            <a:r>
              <a:rPr lang="fa-IR" dirty="0">
                <a:cs typeface="B Nazanin" panose="00000400000000000000" pitchFamily="2" charset="-78"/>
              </a:rPr>
              <a:t> دیگر) میماند و اجرا می گردد</a:t>
            </a:r>
            <a:endParaRPr lang="en-US" dirty="0">
              <a:cs typeface="B Nazanin" panose="00000400000000000000" pitchFamily="2" charset="-78"/>
            </a:endParaRPr>
          </a:p>
        </p:txBody>
      </p:sp>
    </p:spTree>
    <p:extLst>
      <p:ext uri="{BB962C8B-B14F-4D97-AF65-F5344CB8AC3E}">
        <p14:creationId xmlns:p14="http://schemas.microsoft.com/office/powerpoint/2010/main" val="2524539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Send and Receive Task</a:t>
            </a:r>
          </a:p>
        </p:txBody>
      </p:sp>
      <p:sp>
        <p:nvSpPr>
          <p:cNvPr id="3" name="Content Placeholder 2"/>
          <p:cNvSpPr>
            <a:spLocks noGrp="1"/>
          </p:cNvSpPr>
          <p:nvPr>
            <p:ph idx="1"/>
          </p:nvPr>
        </p:nvSpPr>
        <p:spPr/>
        <p:txBody>
          <a:bodyPr/>
          <a:lstStyle/>
          <a:p>
            <a:r>
              <a:rPr lang="fa-IR" dirty="0">
                <a:cs typeface="B Nazanin" panose="00000400000000000000" pitchFamily="2" charset="-78"/>
              </a:rPr>
              <a:t>مثالی از کاربرد </a:t>
            </a:r>
            <a:r>
              <a:rPr lang="en-US" dirty="0">
                <a:cs typeface="B Nazanin" panose="00000400000000000000" pitchFamily="2" charset="-78"/>
              </a:rPr>
              <a:t>Send Task</a:t>
            </a:r>
            <a:r>
              <a:rPr lang="fa-IR" dirty="0">
                <a:cs typeface="B Nazanin" panose="00000400000000000000" pitchFamily="2" charset="-78"/>
              </a:rPr>
              <a:t>  و </a:t>
            </a:r>
            <a:r>
              <a:rPr lang="en-US" dirty="0">
                <a:cs typeface="B Nazanin" panose="00000400000000000000" pitchFamily="2" charset="-78"/>
              </a:rPr>
              <a:t>Receiver Task</a:t>
            </a:r>
            <a:r>
              <a:rPr lang="fa-IR" dirty="0">
                <a:cs typeface="B Nazanin" panose="00000400000000000000" pitchFamily="2" charset="-78"/>
              </a:rPr>
              <a:t> در یک فرآیند ساده شده ی بیمه</a:t>
            </a:r>
            <a:endParaRPr lang="en-US"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1143000" y="2707325"/>
            <a:ext cx="6858000" cy="2886075"/>
          </a:xfrm>
          <a:prstGeom prst="rect">
            <a:avLst/>
          </a:prstGeom>
        </p:spPr>
      </p:pic>
    </p:spTree>
    <p:extLst>
      <p:ext uri="{BB962C8B-B14F-4D97-AF65-F5344CB8AC3E}">
        <p14:creationId xmlns:p14="http://schemas.microsoft.com/office/powerpoint/2010/main" val="4174420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53534"/>
            <a:ext cx="7200900" cy="1036851"/>
          </a:xfrm>
        </p:spPr>
        <p:txBody>
          <a:bodyPr/>
          <a:lstStyle/>
          <a:p>
            <a:pPr lvl="0" algn="r"/>
            <a:r>
              <a:rPr lang="en-US" dirty="0"/>
              <a:t>Parallel Task</a:t>
            </a:r>
          </a:p>
        </p:txBody>
      </p:sp>
      <p:sp>
        <p:nvSpPr>
          <p:cNvPr id="3" name="Content Placeholder 2"/>
          <p:cNvSpPr>
            <a:spLocks noGrp="1"/>
          </p:cNvSpPr>
          <p:nvPr>
            <p:ph idx="1"/>
          </p:nvPr>
        </p:nvSpPr>
        <p:spPr/>
        <p:txBody>
          <a:bodyPr anchor="ctr"/>
          <a:lstStyle/>
          <a:p>
            <a:pPr lvl="1"/>
            <a:r>
              <a:rPr lang="fa-IR" dirty="0">
                <a:cs typeface="B Nazanin" panose="00000400000000000000" pitchFamily="2" charset="-78"/>
              </a:rPr>
              <a:t>این فعالیت ها در یک فرآیند چندین بار رخ میدهند که میتواند به صورت موازی یا متوالی باشد.</a:t>
            </a:r>
          </a:p>
        </p:txBody>
      </p:sp>
      <p:pic>
        <p:nvPicPr>
          <p:cNvPr id="4" name="Picture 3"/>
          <p:cNvPicPr>
            <a:picLocks noChangeAspect="1"/>
          </p:cNvPicPr>
          <p:nvPr/>
        </p:nvPicPr>
        <p:blipFill>
          <a:blip r:embed="rId3"/>
          <a:stretch>
            <a:fillRect/>
          </a:stretch>
        </p:blipFill>
        <p:spPr>
          <a:xfrm>
            <a:off x="2324100" y="1828803"/>
            <a:ext cx="4495800" cy="1800225"/>
          </a:xfrm>
          <a:prstGeom prst="rect">
            <a:avLst/>
          </a:prstGeom>
        </p:spPr>
      </p:pic>
      <p:pic>
        <p:nvPicPr>
          <p:cNvPr id="5" name="Picture 4"/>
          <p:cNvPicPr>
            <a:picLocks noChangeAspect="1"/>
          </p:cNvPicPr>
          <p:nvPr/>
        </p:nvPicPr>
        <p:blipFill>
          <a:blip r:embed="rId4"/>
          <a:stretch>
            <a:fillRect/>
          </a:stretch>
        </p:blipFill>
        <p:spPr>
          <a:xfrm>
            <a:off x="1748475" y="4243388"/>
            <a:ext cx="5972175" cy="1314451"/>
          </a:xfrm>
          <a:prstGeom prst="rect">
            <a:avLst/>
          </a:prstGeom>
        </p:spPr>
      </p:pic>
    </p:spTree>
    <p:extLst>
      <p:ext uri="{BB962C8B-B14F-4D97-AF65-F5344CB8AC3E}">
        <p14:creationId xmlns:p14="http://schemas.microsoft.com/office/powerpoint/2010/main" val="2078221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مثال</a:t>
            </a:r>
            <a:endParaRPr lang="en-US" dirty="0"/>
          </a:p>
        </p:txBody>
      </p:sp>
      <p:sp>
        <p:nvSpPr>
          <p:cNvPr id="3" name="Content Placeholder 2"/>
          <p:cNvSpPr>
            <a:spLocks noGrp="1"/>
          </p:cNvSpPr>
          <p:nvPr>
            <p:ph idx="1"/>
          </p:nvPr>
        </p:nvSpPr>
        <p:spPr/>
        <p:txBody>
          <a:bodyPr/>
          <a:lstStyle/>
          <a:p>
            <a:r>
              <a:rPr lang="fa-IR" dirty="0"/>
              <a:t>با استفاده از پورتال سازمانی شکایت در اختیار مسئول حراست قرار می گیرد . براساس اطلاعاتی که مسئول حراست در فرم وارد می کند به صورت خودکار فرم برای گیرنده مربوطه ارسال می گردد. ایشان پاسخ شکایت را تهیه و برای درج پاسخ از طریق </a:t>
            </a:r>
            <a:r>
              <a:rPr lang="en-US" dirty="0" err="1"/>
              <a:t>WebAPI</a:t>
            </a:r>
            <a:r>
              <a:rPr lang="en-US" dirty="0"/>
              <a:t> </a:t>
            </a:r>
            <a:r>
              <a:rPr lang="fa-IR" dirty="0"/>
              <a:t> به مرحله ی بعد میفرستد.</a:t>
            </a:r>
            <a:endParaRPr lang="en-US" dirty="0"/>
          </a:p>
        </p:txBody>
      </p:sp>
    </p:spTree>
    <p:extLst>
      <p:ext uri="{BB962C8B-B14F-4D97-AF65-F5344CB8AC3E}">
        <p14:creationId xmlns:p14="http://schemas.microsoft.com/office/powerpoint/2010/main" val="1495602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53534"/>
            <a:ext cx="7200900" cy="1036851"/>
          </a:xfrm>
        </p:spPr>
        <p:txBody>
          <a:bodyPr/>
          <a:lstStyle/>
          <a:p>
            <a:pPr lvl="0" algn="r"/>
            <a:r>
              <a:rPr lang="en-US" dirty="0"/>
              <a:t>Sub Process</a:t>
            </a:r>
          </a:p>
        </p:txBody>
      </p:sp>
      <p:sp>
        <p:nvSpPr>
          <p:cNvPr id="3" name="Content Placeholder 2"/>
          <p:cNvSpPr>
            <a:spLocks noGrp="1"/>
          </p:cNvSpPr>
          <p:nvPr>
            <p:ph idx="1"/>
          </p:nvPr>
        </p:nvSpPr>
        <p:spPr/>
        <p:txBody>
          <a:bodyPr anchor="t"/>
          <a:lstStyle/>
          <a:p>
            <a:pPr lvl="1"/>
            <a:endParaRPr lang="en-US" dirty="0">
              <a:cs typeface="B Nazanin" panose="00000400000000000000" pitchFamily="2" charset="-78"/>
            </a:endParaRPr>
          </a:p>
          <a:p>
            <a:pPr lvl="1"/>
            <a:endParaRPr lang="en-US" dirty="0">
              <a:cs typeface="B Nazanin" panose="00000400000000000000" pitchFamily="2" charset="-78"/>
            </a:endParaRPr>
          </a:p>
          <a:p>
            <a:pPr lvl="1"/>
            <a:endParaRPr lang="en-US" dirty="0">
              <a:cs typeface="B Nazanin" panose="00000400000000000000" pitchFamily="2" charset="-78"/>
            </a:endParaRPr>
          </a:p>
          <a:p>
            <a:pPr lvl="1"/>
            <a:endParaRPr lang="en-US" dirty="0">
              <a:cs typeface="B Nazanin" panose="00000400000000000000" pitchFamily="2" charset="-78"/>
            </a:endParaRPr>
          </a:p>
          <a:p>
            <a:pPr lvl="1"/>
            <a:endParaRPr lang="en-US" dirty="0">
              <a:cs typeface="B Nazanin" panose="00000400000000000000" pitchFamily="2" charset="-78"/>
            </a:endParaRPr>
          </a:p>
          <a:p>
            <a:pPr lvl="1"/>
            <a:r>
              <a:rPr lang="fa-IR" dirty="0">
                <a:cs typeface="B Nazanin" panose="00000400000000000000" pitchFamily="2" charset="-78"/>
              </a:rPr>
              <a:t>زیرفرآیندها زیرمجموعه ای از انواع کارهای معمول است که برای سادگی در بخش دیگری جمع شده اند.</a:t>
            </a:r>
          </a:p>
        </p:txBody>
      </p:sp>
      <p:pic>
        <p:nvPicPr>
          <p:cNvPr id="4" name="Picture 3"/>
          <p:cNvPicPr>
            <a:picLocks noChangeAspect="1"/>
          </p:cNvPicPr>
          <p:nvPr/>
        </p:nvPicPr>
        <p:blipFill>
          <a:blip r:embed="rId3"/>
          <a:stretch>
            <a:fillRect/>
          </a:stretch>
        </p:blipFill>
        <p:spPr>
          <a:xfrm>
            <a:off x="3256916" y="1585915"/>
            <a:ext cx="2162175" cy="1647825"/>
          </a:xfrm>
          <a:prstGeom prst="rect">
            <a:avLst/>
          </a:prstGeom>
        </p:spPr>
      </p:pic>
      <p:pic>
        <p:nvPicPr>
          <p:cNvPr id="6" name="Picture 5"/>
          <p:cNvPicPr>
            <a:picLocks noChangeAspect="1"/>
          </p:cNvPicPr>
          <p:nvPr/>
        </p:nvPicPr>
        <p:blipFill>
          <a:blip r:embed="rId4"/>
          <a:stretch>
            <a:fillRect/>
          </a:stretch>
        </p:blipFill>
        <p:spPr>
          <a:xfrm>
            <a:off x="1854836" y="3872154"/>
            <a:ext cx="5434333" cy="2720611"/>
          </a:xfrm>
          <a:prstGeom prst="rect">
            <a:avLst/>
          </a:prstGeom>
        </p:spPr>
      </p:pic>
    </p:spTree>
    <p:extLst>
      <p:ext uri="{BB962C8B-B14F-4D97-AF65-F5344CB8AC3E}">
        <p14:creationId xmlns:p14="http://schemas.microsoft.com/office/powerpoint/2010/main" val="2837521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مثال</a:t>
            </a:r>
            <a:endParaRPr lang="en-US" dirty="0"/>
          </a:p>
        </p:txBody>
      </p:sp>
      <p:sp>
        <p:nvSpPr>
          <p:cNvPr id="3" name="Content Placeholder 2"/>
          <p:cNvSpPr>
            <a:spLocks noGrp="1"/>
          </p:cNvSpPr>
          <p:nvPr>
            <p:ph idx="1"/>
          </p:nvPr>
        </p:nvSpPr>
        <p:spPr/>
        <p:txBody>
          <a:bodyPr/>
          <a:lstStyle/>
          <a:p>
            <a:r>
              <a:rPr lang="fa-IR" dirty="0"/>
              <a:t>درخواست کننده جهت برریب مجدد برنامه درسی درخواست خود را برای مدیران گروه ارسال می نماید و ایشان آن را در جلسه که دارای پذیرایی می باشد مطرح می کنند و در نهایت صورت جلسه را دریافت می نمایند.</a:t>
            </a:r>
            <a:endParaRPr lang="en-US" dirty="0"/>
          </a:p>
        </p:txBody>
      </p:sp>
    </p:spTree>
    <p:extLst>
      <p:ext uri="{BB962C8B-B14F-4D97-AF65-F5344CB8AC3E}">
        <p14:creationId xmlns:p14="http://schemas.microsoft.com/office/powerpoint/2010/main" val="961523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524E-609D-4F63-8E5A-6B8664421622}"/>
              </a:ext>
            </a:extLst>
          </p:cNvPr>
          <p:cNvSpPr>
            <a:spLocks noGrp="1"/>
          </p:cNvSpPr>
          <p:nvPr>
            <p:ph type="title"/>
          </p:nvPr>
        </p:nvSpPr>
        <p:spPr/>
        <p:txBody>
          <a:bodyPr/>
          <a:lstStyle/>
          <a:p>
            <a:endParaRPr lang="en-US"/>
          </a:p>
        </p:txBody>
      </p:sp>
      <p:pic>
        <p:nvPicPr>
          <p:cNvPr id="4" name="BPMN Types of Tasks">
            <a:hlinkClick r:id="" action="ppaction://media"/>
            <a:extLst>
              <a:ext uri="{FF2B5EF4-FFF2-40B4-BE49-F238E27FC236}">
                <a16:creationId xmlns:a16="http://schemas.microsoft.com/office/drawing/2014/main" id="{C8587CA8-2833-40EE-BC49-3A2FF81EFC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p:spPr>
      </p:pic>
    </p:spTree>
    <p:extLst>
      <p:ext uri="{BB962C8B-B14F-4D97-AF65-F5344CB8AC3E}">
        <p14:creationId xmlns:p14="http://schemas.microsoft.com/office/powerpoint/2010/main" val="3847845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solidFill>
                  <a:schemeClr val="tx2"/>
                </a:solidFill>
              </a:rPr>
              <a:t>Gateway</a:t>
            </a:r>
          </a:p>
        </p:txBody>
      </p:sp>
      <p:sp>
        <p:nvSpPr>
          <p:cNvPr id="4" name="Text Placeholder 3"/>
          <p:cNvSpPr>
            <a:spLocks noGrp="1"/>
          </p:cNvSpPr>
          <p:nvPr>
            <p:ph type="body" idx="1"/>
          </p:nvPr>
        </p:nvSpPr>
        <p:spPr/>
        <p:txBody>
          <a:bodyPr/>
          <a:lstStyle/>
          <a:p>
            <a:r>
              <a:rPr lang="fa-IR" dirty="0">
                <a:cs typeface="B Titr" panose="00000700000000000000" pitchFamily="2" charset="-78"/>
              </a:rPr>
              <a:t>دروازه ها</a:t>
            </a:r>
            <a:endParaRPr lang="en-US" dirty="0">
              <a:cs typeface="B Titr" panose="00000700000000000000" pitchFamily="2" charset="-78"/>
            </a:endParaRPr>
          </a:p>
        </p:txBody>
      </p:sp>
    </p:spTree>
    <p:extLst>
      <p:ext uri="{BB962C8B-B14F-4D97-AF65-F5344CB8AC3E}">
        <p14:creationId xmlns:p14="http://schemas.microsoft.com/office/powerpoint/2010/main" val="1588867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Exclusive Gateway</a:t>
            </a:r>
          </a:p>
        </p:txBody>
      </p:sp>
      <p:pic>
        <p:nvPicPr>
          <p:cNvPr id="6" name="Content Placeholder 5"/>
          <p:cNvPicPr>
            <a:picLocks noGrp="1" noChangeAspect="1"/>
          </p:cNvPicPr>
          <p:nvPr>
            <p:ph idx="1"/>
          </p:nvPr>
        </p:nvPicPr>
        <p:blipFill>
          <a:blip r:embed="rId3"/>
          <a:stretch>
            <a:fillRect/>
          </a:stretch>
        </p:blipFill>
        <p:spPr>
          <a:xfrm>
            <a:off x="1595440" y="2557465"/>
            <a:ext cx="5953125" cy="2886075"/>
          </a:xfrm>
          <a:prstGeom prst="rect">
            <a:avLst/>
          </a:prstGeom>
        </p:spPr>
      </p:pic>
    </p:spTree>
    <p:extLst>
      <p:ext uri="{BB962C8B-B14F-4D97-AF65-F5344CB8AC3E}">
        <p14:creationId xmlns:p14="http://schemas.microsoft.com/office/powerpoint/2010/main" val="3895302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ar-SA" dirty="0">
                <a:cs typeface="B Titr" panose="00000700000000000000" pitchFamily="2" charset="-78"/>
              </a:rPr>
              <a:t>عوامل بحرانی موفقیت </a:t>
            </a:r>
            <a:r>
              <a:rPr lang="en-US" dirty="0">
                <a:cs typeface="B Titr" panose="00000700000000000000" pitchFamily="2" charset="-78"/>
              </a:rPr>
              <a:t>BPM</a:t>
            </a:r>
          </a:p>
        </p:txBody>
      </p:sp>
    </p:spTree>
    <p:extLst>
      <p:ext uri="{BB962C8B-B14F-4D97-AF65-F5344CB8AC3E}">
        <p14:creationId xmlns:p14="http://schemas.microsoft.com/office/powerpoint/2010/main" val="2463513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Inclusive Gateway</a:t>
            </a:r>
          </a:p>
        </p:txBody>
      </p:sp>
      <p:pic>
        <p:nvPicPr>
          <p:cNvPr id="6" name="Picture 5"/>
          <p:cNvPicPr>
            <a:picLocks noChangeAspect="1"/>
          </p:cNvPicPr>
          <p:nvPr/>
        </p:nvPicPr>
        <p:blipFill>
          <a:blip r:embed="rId3"/>
          <a:stretch>
            <a:fillRect/>
          </a:stretch>
        </p:blipFill>
        <p:spPr>
          <a:xfrm>
            <a:off x="1143000" y="2352676"/>
            <a:ext cx="6858000" cy="3295651"/>
          </a:xfrm>
          <a:prstGeom prst="rect">
            <a:avLst/>
          </a:prstGeom>
        </p:spPr>
      </p:pic>
    </p:spTree>
    <p:extLst>
      <p:ext uri="{BB962C8B-B14F-4D97-AF65-F5344CB8AC3E}">
        <p14:creationId xmlns:p14="http://schemas.microsoft.com/office/powerpoint/2010/main" val="3122345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Parallel Gateway</a:t>
            </a:r>
          </a:p>
        </p:txBody>
      </p:sp>
      <p:pic>
        <p:nvPicPr>
          <p:cNvPr id="6" name="Picture 5"/>
          <p:cNvPicPr>
            <a:picLocks noChangeAspect="1"/>
          </p:cNvPicPr>
          <p:nvPr/>
        </p:nvPicPr>
        <p:blipFill>
          <a:blip r:embed="rId3"/>
          <a:stretch>
            <a:fillRect/>
          </a:stretch>
        </p:blipFill>
        <p:spPr>
          <a:xfrm>
            <a:off x="1062040" y="2443165"/>
            <a:ext cx="7019925" cy="3114675"/>
          </a:xfrm>
          <a:prstGeom prst="rect">
            <a:avLst/>
          </a:prstGeom>
        </p:spPr>
      </p:pic>
    </p:spTree>
    <p:extLst>
      <p:ext uri="{BB962C8B-B14F-4D97-AF65-F5344CB8AC3E}">
        <p14:creationId xmlns:p14="http://schemas.microsoft.com/office/powerpoint/2010/main" val="2877334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Event-based Gateway</a:t>
            </a:r>
          </a:p>
        </p:txBody>
      </p:sp>
      <p:pic>
        <p:nvPicPr>
          <p:cNvPr id="6" name="Picture 5"/>
          <p:cNvPicPr>
            <a:picLocks noChangeAspect="1"/>
          </p:cNvPicPr>
          <p:nvPr/>
        </p:nvPicPr>
        <p:blipFill>
          <a:blip r:embed="rId3"/>
          <a:stretch>
            <a:fillRect/>
          </a:stretch>
        </p:blipFill>
        <p:spPr>
          <a:xfrm>
            <a:off x="1119190" y="2500315"/>
            <a:ext cx="6905625" cy="3000375"/>
          </a:xfrm>
          <a:prstGeom prst="rect">
            <a:avLst/>
          </a:prstGeom>
        </p:spPr>
      </p:pic>
    </p:spTree>
    <p:extLst>
      <p:ext uri="{BB962C8B-B14F-4D97-AF65-F5344CB8AC3E}">
        <p14:creationId xmlns:p14="http://schemas.microsoft.com/office/powerpoint/2010/main" val="734416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Parallel event-based gateway</a:t>
            </a:r>
          </a:p>
        </p:txBody>
      </p:sp>
      <p:pic>
        <p:nvPicPr>
          <p:cNvPr id="2" name="Picture 1"/>
          <p:cNvPicPr>
            <a:picLocks noChangeAspect="1"/>
          </p:cNvPicPr>
          <p:nvPr/>
        </p:nvPicPr>
        <p:blipFill>
          <a:blip r:embed="rId3"/>
          <a:stretch>
            <a:fillRect/>
          </a:stretch>
        </p:blipFill>
        <p:spPr>
          <a:xfrm>
            <a:off x="1785940" y="2309815"/>
            <a:ext cx="5572125" cy="3381375"/>
          </a:xfrm>
          <a:prstGeom prst="rect">
            <a:avLst/>
          </a:prstGeom>
        </p:spPr>
      </p:pic>
    </p:spTree>
    <p:extLst>
      <p:ext uri="{BB962C8B-B14F-4D97-AF65-F5344CB8AC3E}">
        <p14:creationId xmlns:p14="http://schemas.microsoft.com/office/powerpoint/2010/main" val="511347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Complex gateway</a:t>
            </a:r>
          </a:p>
        </p:txBody>
      </p:sp>
      <p:pic>
        <p:nvPicPr>
          <p:cNvPr id="3" name="Content Placeholder 2"/>
          <p:cNvPicPr>
            <a:picLocks noGrp="1" noChangeAspect="1"/>
          </p:cNvPicPr>
          <p:nvPr>
            <p:ph idx="1"/>
          </p:nvPr>
        </p:nvPicPr>
        <p:blipFill>
          <a:blip r:embed="rId3"/>
          <a:stretch>
            <a:fillRect/>
          </a:stretch>
        </p:blipFill>
        <p:spPr>
          <a:xfrm>
            <a:off x="1924051" y="2701927"/>
            <a:ext cx="5295900" cy="2495551"/>
          </a:xfrm>
          <a:prstGeom prst="rect">
            <a:avLst/>
          </a:prstGeom>
        </p:spPr>
      </p:pic>
    </p:spTree>
    <p:extLst>
      <p:ext uri="{BB962C8B-B14F-4D97-AF65-F5344CB8AC3E}">
        <p14:creationId xmlns:p14="http://schemas.microsoft.com/office/powerpoint/2010/main" val="3336280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مثال</a:t>
            </a:r>
            <a:endParaRPr lang="en-US" dirty="0"/>
          </a:p>
        </p:txBody>
      </p:sp>
      <p:sp>
        <p:nvSpPr>
          <p:cNvPr id="3" name="Content Placeholder 2"/>
          <p:cNvSpPr>
            <a:spLocks noGrp="1"/>
          </p:cNvSpPr>
          <p:nvPr>
            <p:ph idx="1"/>
          </p:nvPr>
        </p:nvSpPr>
        <p:spPr/>
        <p:txBody>
          <a:bodyPr/>
          <a:lstStyle/>
          <a:p>
            <a:r>
              <a:rPr lang="fa-IR" dirty="0"/>
              <a:t>درفرایند درخواست مجوز ورود مهمان درخواست کننده فرم مربوطه را برای مدیر ارسال کرده و مدیر در صورت تایید به درخواست کننده اطلاع رسانی خواهد شد. سپس درخواست کننده جهت همراهی با مهمان اقدام می کند. و در غیر این صورت آن را برای حراست ارسال می کند</a:t>
            </a:r>
            <a:endParaRPr lang="en-US" dirty="0"/>
          </a:p>
          <a:p>
            <a:endParaRPr lang="en-US" dirty="0"/>
          </a:p>
        </p:txBody>
      </p:sp>
    </p:spTree>
    <p:extLst>
      <p:ext uri="{BB962C8B-B14F-4D97-AF65-F5344CB8AC3E}">
        <p14:creationId xmlns:p14="http://schemas.microsoft.com/office/powerpoint/2010/main" val="2574068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مثال</a:t>
            </a:r>
            <a:endParaRPr lang="en-US" dirty="0"/>
          </a:p>
        </p:txBody>
      </p:sp>
      <p:sp>
        <p:nvSpPr>
          <p:cNvPr id="3" name="Content Placeholder 2"/>
          <p:cNvSpPr>
            <a:spLocks noGrp="1"/>
          </p:cNvSpPr>
          <p:nvPr>
            <p:ph idx="1"/>
          </p:nvPr>
        </p:nvSpPr>
        <p:spPr/>
        <p:txBody>
          <a:bodyPr/>
          <a:lstStyle/>
          <a:p>
            <a:r>
              <a:rPr lang="fa-IR" dirty="0"/>
              <a:t>شخصی قصد رفتن به سینما دارد ، یا 30 دقیقه منتظر دوستش می ماند و یا با آمدن دوستش به سینما می رود.</a:t>
            </a:r>
            <a:endParaRPr lang="en-US" dirty="0"/>
          </a:p>
        </p:txBody>
      </p:sp>
    </p:spTree>
    <p:extLst>
      <p:ext uri="{BB962C8B-B14F-4D97-AF65-F5344CB8AC3E}">
        <p14:creationId xmlns:p14="http://schemas.microsoft.com/office/powerpoint/2010/main" val="1066452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D235-7542-4F3C-9899-9CC6BEFBE62A}"/>
              </a:ext>
            </a:extLst>
          </p:cNvPr>
          <p:cNvSpPr>
            <a:spLocks noGrp="1"/>
          </p:cNvSpPr>
          <p:nvPr>
            <p:ph type="title"/>
          </p:nvPr>
        </p:nvSpPr>
        <p:spPr/>
        <p:txBody>
          <a:bodyPr/>
          <a:lstStyle/>
          <a:p>
            <a:endParaRPr lang="en-US"/>
          </a:p>
        </p:txBody>
      </p:sp>
      <p:pic>
        <p:nvPicPr>
          <p:cNvPr id="4" name="BPMN Gateways">
            <a:hlinkClick r:id="" action="ppaction://media"/>
            <a:extLst>
              <a:ext uri="{FF2B5EF4-FFF2-40B4-BE49-F238E27FC236}">
                <a16:creationId xmlns:a16="http://schemas.microsoft.com/office/drawing/2014/main" id="{24652933-E0F1-4938-8BED-8B071C6192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4508"/>
          </a:xfrm>
        </p:spPr>
      </p:pic>
    </p:spTree>
    <p:extLst>
      <p:ext uri="{BB962C8B-B14F-4D97-AF65-F5344CB8AC3E}">
        <p14:creationId xmlns:p14="http://schemas.microsoft.com/office/powerpoint/2010/main" val="979904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Flow and Connecting Objects</a:t>
            </a:r>
          </a:p>
        </p:txBody>
      </p:sp>
      <p:sp>
        <p:nvSpPr>
          <p:cNvPr id="5" name="Text Placeholder 4"/>
          <p:cNvSpPr>
            <a:spLocks noGrp="1"/>
          </p:cNvSpPr>
          <p:nvPr>
            <p:ph type="body" idx="1"/>
          </p:nvPr>
        </p:nvSpPr>
        <p:spPr/>
        <p:txBody>
          <a:bodyPr/>
          <a:lstStyle/>
          <a:p>
            <a:r>
              <a:rPr lang="fa-IR" dirty="0">
                <a:cs typeface="B Titr" panose="00000700000000000000" pitchFamily="2" charset="-78"/>
              </a:rPr>
              <a:t>جریان و اتصال اشیاء</a:t>
            </a:r>
            <a:endParaRPr lang="en-US" dirty="0">
              <a:cs typeface="B Titr" panose="00000700000000000000" pitchFamily="2" charset="-78"/>
            </a:endParaRPr>
          </a:p>
        </p:txBody>
      </p:sp>
    </p:spTree>
    <p:extLst>
      <p:ext uri="{BB962C8B-B14F-4D97-AF65-F5344CB8AC3E}">
        <p14:creationId xmlns:p14="http://schemas.microsoft.com/office/powerpoint/2010/main" val="2413232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53534"/>
            <a:ext cx="7200900" cy="1036851"/>
          </a:xfrm>
        </p:spPr>
        <p:txBody>
          <a:bodyPr/>
          <a:lstStyle/>
          <a:p>
            <a:pPr lvl="0" algn="r"/>
            <a:r>
              <a:rPr lang="en-US" dirty="0"/>
              <a:t>Connecting Objects</a:t>
            </a:r>
          </a:p>
        </p:txBody>
      </p:sp>
      <p:sp>
        <p:nvSpPr>
          <p:cNvPr id="4" name="TextBox 3"/>
          <p:cNvSpPr txBox="1"/>
          <p:nvPr/>
        </p:nvSpPr>
        <p:spPr>
          <a:xfrm>
            <a:off x="6985003" y="2600960"/>
            <a:ext cx="1717137" cy="369332"/>
          </a:xfrm>
          <a:prstGeom prst="rect">
            <a:avLst/>
          </a:prstGeom>
          <a:noFill/>
        </p:spPr>
        <p:txBody>
          <a:bodyPr wrap="none" rtlCol="0">
            <a:spAutoFit/>
          </a:bodyPr>
          <a:lstStyle/>
          <a:p>
            <a:r>
              <a:rPr lang="en-US" dirty="0"/>
              <a:t>Sequence Flow</a:t>
            </a:r>
          </a:p>
        </p:txBody>
      </p:sp>
      <p:sp>
        <p:nvSpPr>
          <p:cNvPr id="5" name="TextBox 4"/>
          <p:cNvSpPr txBox="1"/>
          <p:nvPr/>
        </p:nvSpPr>
        <p:spPr>
          <a:xfrm>
            <a:off x="7030044" y="3515360"/>
            <a:ext cx="1635384" cy="369332"/>
          </a:xfrm>
          <a:prstGeom prst="rect">
            <a:avLst/>
          </a:prstGeom>
          <a:noFill/>
        </p:spPr>
        <p:txBody>
          <a:bodyPr wrap="none" rtlCol="0">
            <a:spAutoFit/>
          </a:bodyPr>
          <a:lstStyle/>
          <a:p>
            <a:r>
              <a:rPr lang="en-US" dirty="0"/>
              <a:t>Message Flow</a:t>
            </a:r>
          </a:p>
        </p:txBody>
      </p:sp>
      <p:sp>
        <p:nvSpPr>
          <p:cNvPr id="6" name="TextBox 5"/>
          <p:cNvSpPr txBox="1"/>
          <p:nvPr/>
        </p:nvSpPr>
        <p:spPr>
          <a:xfrm>
            <a:off x="7157931" y="4429760"/>
            <a:ext cx="1375698" cy="369332"/>
          </a:xfrm>
          <a:prstGeom prst="rect">
            <a:avLst/>
          </a:prstGeom>
          <a:noFill/>
        </p:spPr>
        <p:txBody>
          <a:bodyPr wrap="none" rtlCol="0">
            <a:spAutoFit/>
          </a:bodyPr>
          <a:lstStyle/>
          <a:p>
            <a:r>
              <a:rPr lang="en-US" dirty="0"/>
              <a:t>Association</a:t>
            </a:r>
          </a:p>
        </p:txBody>
      </p:sp>
      <p:cxnSp>
        <p:nvCxnSpPr>
          <p:cNvPr id="7" name="Straight Arrow Connector 6"/>
          <p:cNvCxnSpPr/>
          <p:nvPr/>
        </p:nvCxnSpPr>
        <p:spPr>
          <a:xfrm>
            <a:off x="5003800" y="2829560"/>
            <a:ext cx="1295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4927601" y="3667760"/>
            <a:ext cx="1467668" cy="76200"/>
            <a:chOff x="4419600" y="2895600"/>
            <a:chExt cx="1467668" cy="76200"/>
          </a:xfrm>
          <a:solidFill>
            <a:schemeClr val="tx1"/>
          </a:solidFill>
        </p:grpSpPr>
        <p:sp>
          <p:nvSpPr>
            <p:cNvPr id="9" name="Flowchart: Connector 8"/>
            <p:cNvSpPr/>
            <p:nvPr/>
          </p:nvSpPr>
          <p:spPr>
            <a:xfrm>
              <a:off x="4419600" y="2895600"/>
              <a:ext cx="76200" cy="76200"/>
            </a:xfrm>
            <a:prstGeom prst="flowChartConnec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4504509" y="2930161"/>
              <a:ext cx="1382759" cy="11159"/>
            </a:xfrm>
            <a:prstGeom prst="straightConnector1">
              <a:avLst/>
            </a:prstGeom>
            <a:grpFill/>
            <a:ln>
              <a:solidFill>
                <a:schemeClr val="tx1"/>
              </a:solidFill>
              <a:prstDash val="sysDash"/>
              <a:tailEnd type="triangle"/>
            </a:ln>
          </p:spPr>
          <p:style>
            <a:lnRef idx="1">
              <a:schemeClr val="dk1"/>
            </a:lnRef>
            <a:fillRef idx="0">
              <a:schemeClr val="dk1"/>
            </a:fillRef>
            <a:effectRef idx="0">
              <a:schemeClr val="dk1"/>
            </a:effectRef>
            <a:fontRef idx="minor">
              <a:schemeClr val="tx1"/>
            </a:fontRef>
          </p:style>
        </p:cxnSp>
      </p:grpSp>
      <p:cxnSp>
        <p:nvCxnSpPr>
          <p:cNvPr id="11" name="Straight Connector 10"/>
          <p:cNvCxnSpPr/>
          <p:nvPr/>
        </p:nvCxnSpPr>
        <p:spPr>
          <a:xfrm>
            <a:off x="5003802" y="4614427"/>
            <a:ext cx="1349015"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1498603" y="2635212"/>
            <a:ext cx="2954655" cy="388696"/>
          </a:xfrm>
          <a:prstGeom prst="rect">
            <a:avLst/>
          </a:prstGeom>
          <a:noFill/>
        </p:spPr>
        <p:txBody>
          <a:bodyPr wrap="none" rtlCol="0">
            <a:spAutoFit/>
          </a:bodyPr>
          <a:lstStyle/>
          <a:p>
            <a:pPr algn="r" rtl="1">
              <a:lnSpc>
                <a:spcPct val="107000"/>
              </a:lnSpc>
              <a:spcAft>
                <a:spcPts val="800"/>
              </a:spcAft>
            </a:pPr>
            <a:r>
              <a:rPr lang="fa-IR" dirty="0">
                <a:latin typeface="Calibri" panose="020F0502020204030204" pitchFamily="34" charset="0"/>
                <a:ea typeface="Calibri" panose="020F0502020204030204" pitchFamily="34" charset="0"/>
                <a:cs typeface="B Nazanin" panose="00000400000000000000" pitchFamily="2" charset="-78"/>
              </a:rPr>
              <a:t>ترتیب اجرای فعالیت­ها را تعریف می­کند</a:t>
            </a:r>
            <a:endParaRPr lang="en-US" sz="3200" dirty="0">
              <a:latin typeface="Calibri" panose="020F0502020204030204" pitchFamily="34" charset="0"/>
              <a:ea typeface="Calibri" panose="020F0502020204030204" pitchFamily="34" charset="0"/>
              <a:cs typeface="Arial" panose="020B0604020202020204" pitchFamily="34" charset="0"/>
            </a:endParaRPr>
          </a:p>
        </p:txBody>
      </p:sp>
      <p:sp>
        <p:nvSpPr>
          <p:cNvPr id="13" name="TextBox 12"/>
          <p:cNvSpPr txBox="1"/>
          <p:nvPr/>
        </p:nvSpPr>
        <p:spPr>
          <a:xfrm>
            <a:off x="630582" y="3515360"/>
            <a:ext cx="3902029" cy="369332"/>
          </a:xfrm>
          <a:prstGeom prst="rect">
            <a:avLst/>
          </a:prstGeom>
          <a:noFill/>
        </p:spPr>
        <p:txBody>
          <a:bodyPr wrap="none" rtlCol="0">
            <a:spAutoFit/>
          </a:bodyPr>
          <a:lstStyle/>
          <a:p>
            <a:pPr algn="r" rtl="1"/>
            <a:r>
              <a:rPr lang="fa-IR" dirty="0">
                <a:latin typeface="B Nazanin" panose="00000400000000000000" pitchFamily="2" charset="-78"/>
                <a:cs typeface="B Nazanin" panose="00000400000000000000" pitchFamily="2" charset="-78"/>
              </a:rPr>
              <a:t>کار انتقال پیام یا داده بین دو </a:t>
            </a:r>
            <a:r>
              <a:rPr lang="en-US" dirty="0">
                <a:latin typeface="Arial" panose="020B0604020202020204" pitchFamily="34" charset="0"/>
                <a:cs typeface="Arial" panose="020B0604020202020204" pitchFamily="34" charset="0"/>
              </a:rPr>
              <a:t>Pool</a:t>
            </a:r>
            <a:r>
              <a:rPr lang="fa-IR" dirty="0">
                <a:latin typeface="B Nazanin" panose="00000400000000000000" pitchFamily="2" charset="-78"/>
                <a:cs typeface="B Nazanin" panose="00000400000000000000" pitchFamily="2" charset="-78"/>
              </a:rPr>
              <a:t> را انجام می دهد</a:t>
            </a:r>
            <a:endParaRPr lang="en-US" dirty="0">
              <a:latin typeface="B Nazanin" panose="00000400000000000000" pitchFamily="2" charset="-78"/>
              <a:cs typeface="B Nazanin" panose="00000400000000000000" pitchFamily="2" charset="-78"/>
            </a:endParaRPr>
          </a:p>
        </p:txBody>
      </p:sp>
      <p:sp>
        <p:nvSpPr>
          <p:cNvPr id="14" name="TextBox 13"/>
          <p:cNvSpPr txBox="1"/>
          <p:nvPr/>
        </p:nvSpPr>
        <p:spPr>
          <a:xfrm>
            <a:off x="1079423" y="4349469"/>
            <a:ext cx="3453189" cy="369332"/>
          </a:xfrm>
          <a:prstGeom prst="rect">
            <a:avLst/>
          </a:prstGeom>
          <a:noFill/>
        </p:spPr>
        <p:txBody>
          <a:bodyPr wrap="none" rtlCol="0">
            <a:spAutoFit/>
          </a:bodyPr>
          <a:lstStyle/>
          <a:p>
            <a:pPr algn="r" rtl="1"/>
            <a:r>
              <a:rPr lang="fa-IR" dirty="0">
                <a:latin typeface="B Nazanin" panose="00000400000000000000" pitchFamily="2" charset="-78"/>
                <a:cs typeface="B Nazanin" panose="00000400000000000000" pitchFamily="2" charset="-78"/>
              </a:rPr>
              <a:t>کار انتصاب توضیحات به ابزارها را انجام می‏دهد</a:t>
            </a:r>
            <a:endParaRPr lang="en-US" dirty="0">
              <a:latin typeface="B Nazanin" panose="00000400000000000000" pitchFamily="2" charset="-78"/>
              <a:cs typeface="B Nazanin" panose="00000400000000000000" pitchFamily="2" charset="-78"/>
            </a:endParaRPr>
          </a:p>
        </p:txBody>
      </p:sp>
    </p:spTree>
    <p:extLst>
      <p:ext uri="{BB962C8B-B14F-4D97-AF65-F5344CB8AC3E}">
        <p14:creationId xmlns:p14="http://schemas.microsoft.com/office/powerpoint/2010/main" val="1917014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dirty="0">
                <a:cs typeface="B Titr" panose="00000700000000000000" pitchFamily="2" charset="-78"/>
              </a:rPr>
              <a:t>عوامل بحرانی موفقیت </a:t>
            </a:r>
            <a:r>
              <a:rPr lang="en-US" dirty="0">
                <a:cs typeface="B Titr" panose="00000700000000000000" pitchFamily="2" charset="-78"/>
              </a:rPr>
              <a:t>BPM</a:t>
            </a:r>
          </a:p>
        </p:txBody>
      </p:sp>
      <p:sp>
        <p:nvSpPr>
          <p:cNvPr id="3" name="Content Placeholder 2"/>
          <p:cNvSpPr>
            <a:spLocks noGrp="1"/>
          </p:cNvSpPr>
          <p:nvPr>
            <p:ph idx="1"/>
          </p:nvPr>
        </p:nvSpPr>
        <p:spPr/>
        <p:txBody>
          <a:bodyPr anchor="ctr"/>
          <a:lstStyle/>
          <a:p>
            <a:r>
              <a:rPr lang="fa-IR" sz="3200" dirty="0">
                <a:cs typeface="B Nazanin" panose="00000400000000000000" pitchFamily="2" charset="-78"/>
              </a:rPr>
              <a:t>توسعه استراتژی فرآیندها</a:t>
            </a:r>
          </a:p>
          <a:p>
            <a:endParaRPr lang="fa-IR" sz="3200" dirty="0">
              <a:cs typeface="B Nazanin" panose="00000400000000000000" pitchFamily="2" charset="-78"/>
            </a:endParaRPr>
          </a:p>
          <a:p>
            <a:pPr marL="0" indent="0" algn="just">
              <a:buNone/>
            </a:pPr>
            <a:r>
              <a:rPr lang="fa-IR" sz="2800" dirty="0">
                <a:cs typeface="B Nazanin" panose="00000400000000000000" pitchFamily="2" charset="-78"/>
              </a:rPr>
              <a:t>داشتن استراتژی فرآیند که همراستا با اهداف سازمان است یکی از مهمترین عوامل موفقیت فرآیند است</a:t>
            </a:r>
            <a:endParaRPr lang="fa-IR" sz="4400" dirty="0">
              <a:cs typeface="B Nazanin" panose="00000400000000000000" pitchFamily="2" charset="-78"/>
            </a:endParaRPr>
          </a:p>
          <a:p>
            <a:endParaRPr lang="fa-IR" dirty="0"/>
          </a:p>
          <a:p>
            <a:endParaRPr lang="en-US" dirty="0">
              <a:cs typeface="B Nazanin" panose="00000400000000000000" pitchFamily="2" charset="-78"/>
            </a:endParaRPr>
          </a:p>
        </p:txBody>
      </p:sp>
    </p:spTree>
    <p:extLst>
      <p:ext uri="{BB962C8B-B14F-4D97-AF65-F5344CB8AC3E}">
        <p14:creationId xmlns:p14="http://schemas.microsoft.com/office/powerpoint/2010/main" val="2450304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53534"/>
            <a:ext cx="7200900" cy="1036851"/>
          </a:xfrm>
        </p:spPr>
        <p:txBody>
          <a:bodyPr/>
          <a:lstStyle/>
          <a:p>
            <a:pPr lvl="0" algn="r"/>
            <a:r>
              <a:rPr lang="en-US" dirty="0"/>
              <a:t>Connecting Objects example</a:t>
            </a:r>
          </a:p>
        </p:txBody>
      </p:sp>
      <p:pic>
        <p:nvPicPr>
          <p:cNvPr id="5" name="Picture 4"/>
          <p:cNvPicPr>
            <a:picLocks noChangeAspect="1"/>
          </p:cNvPicPr>
          <p:nvPr/>
        </p:nvPicPr>
        <p:blipFill>
          <a:blip r:embed="rId2"/>
          <a:stretch>
            <a:fillRect/>
          </a:stretch>
        </p:blipFill>
        <p:spPr>
          <a:xfrm>
            <a:off x="837250" y="1890404"/>
            <a:ext cx="7469505" cy="4220192"/>
          </a:xfrm>
          <a:prstGeom prst="rect">
            <a:avLst/>
          </a:prstGeom>
        </p:spPr>
      </p:pic>
    </p:spTree>
    <p:extLst>
      <p:ext uri="{BB962C8B-B14F-4D97-AF65-F5344CB8AC3E}">
        <p14:creationId xmlns:p14="http://schemas.microsoft.com/office/powerpoint/2010/main" val="3877999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B31B-384C-4E71-9097-643B0E82B87E}"/>
              </a:ext>
            </a:extLst>
          </p:cNvPr>
          <p:cNvSpPr>
            <a:spLocks noGrp="1"/>
          </p:cNvSpPr>
          <p:nvPr>
            <p:ph type="title"/>
          </p:nvPr>
        </p:nvSpPr>
        <p:spPr/>
        <p:txBody>
          <a:bodyPr/>
          <a:lstStyle/>
          <a:p>
            <a:endParaRPr lang="en-US"/>
          </a:p>
        </p:txBody>
      </p:sp>
      <p:pic>
        <p:nvPicPr>
          <p:cNvPr id="4" name="BPMN Connections">
            <a:hlinkClick r:id="" action="ppaction://media"/>
            <a:extLst>
              <a:ext uri="{FF2B5EF4-FFF2-40B4-BE49-F238E27FC236}">
                <a16:creationId xmlns:a16="http://schemas.microsoft.com/office/drawing/2014/main" id="{BBE592F2-8099-4AD8-BEDB-E79E2FFC7D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4508"/>
          </a:xfrm>
        </p:spPr>
      </p:pic>
    </p:spTree>
    <p:extLst>
      <p:ext uri="{BB962C8B-B14F-4D97-AF65-F5344CB8AC3E}">
        <p14:creationId xmlns:p14="http://schemas.microsoft.com/office/powerpoint/2010/main" val="1089315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Events</a:t>
            </a:r>
          </a:p>
        </p:txBody>
      </p:sp>
      <p:sp>
        <p:nvSpPr>
          <p:cNvPr id="5" name="Text Placeholder 4"/>
          <p:cNvSpPr>
            <a:spLocks noGrp="1"/>
          </p:cNvSpPr>
          <p:nvPr>
            <p:ph type="body" idx="1"/>
          </p:nvPr>
        </p:nvSpPr>
        <p:spPr/>
        <p:txBody>
          <a:bodyPr/>
          <a:lstStyle/>
          <a:p>
            <a:r>
              <a:rPr lang="fa-IR" dirty="0">
                <a:cs typeface="B Titr" panose="00000700000000000000" pitchFamily="2" charset="-78"/>
              </a:rPr>
              <a:t>رویدادها</a:t>
            </a:r>
            <a:endParaRPr lang="en-US" dirty="0">
              <a:cs typeface="B Titr" panose="00000700000000000000" pitchFamily="2" charset="-78"/>
            </a:endParaRPr>
          </a:p>
        </p:txBody>
      </p:sp>
    </p:spTree>
    <p:extLst>
      <p:ext uri="{BB962C8B-B14F-4D97-AF65-F5344CB8AC3E}">
        <p14:creationId xmlns:p14="http://schemas.microsoft.com/office/powerpoint/2010/main" val="3520158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Event Types</a:t>
            </a:r>
          </a:p>
        </p:txBody>
      </p:sp>
      <p:sp>
        <p:nvSpPr>
          <p:cNvPr id="6" name="AutoShape 4" descr="Image result for All Start Events in BPM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All Start Events in BPMN"/>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3"/>
          <a:stretch>
            <a:fillRect/>
          </a:stretch>
        </p:blipFill>
        <p:spPr>
          <a:xfrm>
            <a:off x="1524000" y="2286000"/>
            <a:ext cx="6096000" cy="3429000"/>
          </a:xfrm>
          <a:prstGeom prst="rect">
            <a:avLst/>
          </a:prstGeom>
        </p:spPr>
      </p:pic>
    </p:spTree>
    <p:extLst>
      <p:ext uri="{BB962C8B-B14F-4D97-AF65-F5344CB8AC3E}">
        <p14:creationId xmlns:p14="http://schemas.microsoft.com/office/powerpoint/2010/main" val="364468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Start Events</a:t>
            </a:r>
          </a:p>
        </p:txBody>
      </p:sp>
      <p:pic>
        <p:nvPicPr>
          <p:cNvPr id="2" name="Content Placeholder 1"/>
          <p:cNvPicPr>
            <a:picLocks noGrp="1" noChangeAspect="1"/>
          </p:cNvPicPr>
          <p:nvPr>
            <p:ph idx="1"/>
          </p:nvPr>
        </p:nvPicPr>
        <p:blipFill>
          <a:blip r:embed="rId3"/>
          <a:stretch>
            <a:fillRect/>
          </a:stretch>
        </p:blipFill>
        <p:spPr>
          <a:xfrm>
            <a:off x="6845071" y="1889760"/>
            <a:ext cx="1327383" cy="4343400"/>
          </a:xfrm>
          <a:prstGeom prst="rect">
            <a:avLst/>
          </a:prstGeom>
        </p:spPr>
      </p:pic>
      <p:sp>
        <p:nvSpPr>
          <p:cNvPr id="3" name="TextBox 2"/>
          <p:cNvSpPr txBox="1"/>
          <p:nvPr/>
        </p:nvSpPr>
        <p:spPr>
          <a:xfrm>
            <a:off x="4197542" y="2082800"/>
            <a:ext cx="748923" cy="369332"/>
          </a:xfrm>
          <a:prstGeom prst="rect">
            <a:avLst/>
          </a:prstGeom>
          <a:noFill/>
        </p:spPr>
        <p:txBody>
          <a:bodyPr wrap="none" rtlCol="0">
            <a:spAutoFit/>
          </a:bodyPr>
          <a:lstStyle/>
          <a:p>
            <a:r>
              <a:rPr lang="en-US" dirty="0"/>
              <a:t>None</a:t>
            </a:r>
          </a:p>
        </p:txBody>
      </p:sp>
      <p:sp>
        <p:nvSpPr>
          <p:cNvPr id="6" name="TextBox 5"/>
          <p:cNvSpPr txBox="1"/>
          <p:nvPr/>
        </p:nvSpPr>
        <p:spPr>
          <a:xfrm>
            <a:off x="4197539" y="2873616"/>
            <a:ext cx="1063112" cy="369332"/>
          </a:xfrm>
          <a:prstGeom prst="rect">
            <a:avLst/>
          </a:prstGeom>
          <a:noFill/>
        </p:spPr>
        <p:txBody>
          <a:bodyPr wrap="none" rtlCol="0">
            <a:spAutoFit/>
          </a:bodyPr>
          <a:lstStyle/>
          <a:p>
            <a:r>
              <a:rPr lang="en-US" dirty="0"/>
              <a:t>Message</a:t>
            </a:r>
          </a:p>
        </p:txBody>
      </p:sp>
      <p:sp>
        <p:nvSpPr>
          <p:cNvPr id="7" name="TextBox 6"/>
          <p:cNvSpPr txBox="1"/>
          <p:nvPr/>
        </p:nvSpPr>
        <p:spPr>
          <a:xfrm>
            <a:off x="4202235" y="3672052"/>
            <a:ext cx="798617" cy="369332"/>
          </a:xfrm>
          <a:prstGeom prst="rect">
            <a:avLst/>
          </a:prstGeom>
          <a:noFill/>
        </p:spPr>
        <p:txBody>
          <a:bodyPr wrap="none" rtlCol="0">
            <a:spAutoFit/>
          </a:bodyPr>
          <a:lstStyle/>
          <a:p>
            <a:r>
              <a:rPr lang="en-US" dirty="0"/>
              <a:t>Timer</a:t>
            </a:r>
          </a:p>
        </p:txBody>
      </p:sp>
      <p:sp>
        <p:nvSpPr>
          <p:cNvPr id="8" name="TextBox 7"/>
          <p:cNvSpPr txBox="1"/>
          <p:nvPr/>
        </p:nvSpPr>
        <p:spPr>
          <a:xfrm>
            <a:off x="4204361" y="4555972"/>
            <a:ext cx="1404552" cy="369332"/>
          </a:xfrm>
          <a:prstGeom prst="rect">
            <a:avLst/>
          </a:prstGeom>
          <a:noFill/>
        </p:spPr>
        <p:txBody>
          <a:bodyPr wrap="none" rtlCol="0">
            <a:spAutoFit/>
          </a:bodyPr>
          <a:lstStyle/>
          <a:p>
            <a:r>
              <a:rPr lang="en-US" dirty="0"/>
              <a:t>Conditional</a:t>
            </a:r>
          </a:p>
        </p:txBody>
      </p:sp>
      <p:sp>
        <p:nvSpPr>
          <p:cNvPr id="9" name="TextBox 8"/>
          <p:cNvSpPr txBox="1"/>
          <p:nvPr/>
        </p:nvSpPr>
        <p:spPr>
          <a:xfrm>
            <a:off x="4197542" y="5346788"/>
            <a:ext cx="819455" cy="369332"/>
          </a:xfrm>
          <a:prstGeom prst="rect">
            <a:avLst/>
          </a:prstGeom>
          <a:noFill/>
        </p:spPr>
        <p:txBody>
          <a:bodyPr wrap="none" rtlCol="0">
            <a:spAutoFit/>
          </a:bodyPr>
          <a:lstStyle/>
          <a:p>
            <a:r>
              <a:rPr lang="en-US" dirty="0"/>
              <a:t>Signal</a:t>
            </a:r>
          </a:p>
        </p:txBody>
      </p:sp>
    </p:spTree>
    <p:extLst>
      <p:ext uri="{BB962C8B-B14F-4D97-AF65-F5344CB8AC3E}">
        <p14:creationId xmlns:p14="http://schemas.microsoft.com/office/powerpoint/2010/main" val="3740398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Intermediate Events</a:t>
            </a:r>
          </a:p>
        </p:txBody>
      </p:sp>
      <p:pic>
        <p:nvPicPr>
          <p:cNvPr id="10" name="Content Placeholder 9"/>
          <p:cNvPicPr>
            <a:picLocks noGrp="1" noChangeAspect="1"/>
          </p:cNvPicPr>
          <p:nvPr>
            <p:ph idx="1"/>
          </p:nvPr>
        </p:nvPicPr>
        <p:blipFill>
          <a:blip r:embed="rId3"/>
          <a:stretch>
            <a:fillRect/>
          </a:stretch>
        </p:blipFill>
        <p:spPr>
          <a:xfrm>
            <a:off x="6998849" y="1909445"/>
            <a:ext cx="896867" cy="4343400"/>
          </a:xfrm>
          <a:prstGeom prst="rect">
            <a:avLst/>
          </a:prstGeom>
        </p:spPr>
      </p:pic>
      <p:sp>
        <p:nvSpPr>
          <p:cNvPr id="11" name="TextBox 10"/>
          <p:cNvSpPr txBox="1"/>
          <p:nvPr/>
        </p:nvSpPr>
        <p:spPr>
          <a:xfrm>
            <a:off x="5016678" y="2073496"/>
            <a:ext cx="622287" cy="307777"/>
          </a:xfrm>
          <a:prstGeom prst="rect">
            <a:avLst/>
          </a:prstGeom>
          <a:noFill/>
        </p:spPr>
        <p:txBody>
          <a:bodyPr wrap="square" rtlCol="0">
            <a:spAutoFit/>
          </a:bodyPr>
          <a:lstStyle/>
          <a:p>
            <a:r>
              <a:rPr lang="en-US" sz="1400" dirty="0"/>
              <a:t>None</a:t>
            </a:r>
          </a:p>
        </p:txBody>
      </p:sp>
      <p:sp>
        <p:nvSpPr>
          <p:cNvPr id="12" name="TextBox 11"/>
          <p:cNvSpPr txBox="1"/>
          <p:nvPr/>
        </p:nvSpPr>
        <p:spPr>
          <a:xfrm>
            <a:off x="4999095" y="2457278"/>
            <a:ext cx="867545" cy="307777"/>
          </a:xfrm>
          <a:prstGeom prst="rect">
            <a:avLst/>
          </a:prstGeom>
          <a:noFill/>
        </p:spPr>
        <p:txBody>
          <a:bodyPr wrap="none" rtlCol="0">
            <a:spAutoFit/>
          </a:bodyPr>
          <a:lstStyle/>
          <a:p>
            <a:r>
              <a:rPr lang="en-US" sz="1400" dirty="0"/>
              <a:t>Message</a:t>
            </a:r>
          </a:p>
        </p:txBody>
      </p:sp>
      <p:sp>
        <p:nvSpPr>
          <p:cNvPr id="13" name="TextBox 12"/>
          <p:cNvSpPr txBox="1"/>
          <p:nvPr/>
        </p:nvSpPr>
        <p:spPr>
          <a:xfrm>
            <a:off x="4993621" y="5751545"/>
            <a:ext cx="1255472" cy="307777"/>
          </a:xfrm>
          <a:prstGeom prst="rect">
            <a:avLst/>
          </a:prstGeom>
          <a:noFill/>
        </p:spPr>
        <p:txBody>
          <a:bodyPr wrap="none" rtlCol="0">
            <a:spAutoFit/>
          </a:bodyPr>
          <a:lstStyle/>
          <a:p>
            <a:r>
              <a:rPr lang="en-US" sz="1400" dirty="0"/>
              <a:t>Signal Throw</a:t>
            </a:r>
          </a:p>
        </p:txBody>
      </p:sp>
      <p:sp>
        <p:nvSpPr>
          <p:cNvPr id="14" name="TextBox 13"/>
          <p:cNvSpPr txBox="1"/>
          <p:nvPr/>
        </p:nvSpPr>
        <p:spPr>
          <a:xfrm>
            <a:off x="4999095" y="3201169"/>
            <a:ext cx="995785" cy="307777"/>
          </a:xfrm>
          <a:prstGeom prst="rect">
            <a:avLst/>
          </a:prstGeom>
          <a:noFill/>
        </p:spPr>
        <p:txBody>
          <a:bodyPr wrap="none" rtlCol="0">
            <a:spAutoFit/>
          </a:bodyPr>
          <a:lstStyle/>
          <a:p>
            <a:r>
              <a:rPr lang="en-US" sz="1400" dirty="0"/>
              <a:t>Escalation</a:t>
            </a:r>
          </a:p>
        </p:txBody>
      </p:sp>
      <p:sp>
        <p:nvSpPr>
          <p:cNvPr id="15" name="TextBox 14"/>
          <p:cNvSpPr txBox="1"/>
          <p:nvPr/>
        </p:nvSpPr>
        <p:spPr>
          <a:xfrm>
            <a:off x="4976039" y="3622569"/>
            <a:ext cx="1132041" cy="307777"/>
          </a:xfrm>
          <a:prstGeom prst="rect">
            <a:avLst/>
          </a:prstGeom>
          <a:noFill/>
        </p:spPr>
        <p:txBody>
          <a:bodyPr wrap="none" rtlCol="0">
            <a:spAutoFit/>
          </a:bodyPr>
          <a:lstStyle/>
          <a:p>
            <a:r>
              <a:rPr lang="en-US" sz="1400" dirty="0"/>
              <a:t>Conditional</a:t>
            </a:r>
          </a:p>
        </p:txBody>
      </p:sp>
      <p:sp>
        <p:nvSpPr>
          <p:cNvPr id="16" name="TextBox 15"/>
          <p:cNvSpPr txBox="1"/>
          <p:nvPr/>
        </p:nvSpPr>
        <p:spPr>
          <a:xfrm>
            <a:off x="4993623" y="4015413"/>
            <a:ext cx="1055097" cy="307777"/>
          </a:xfrm>
          <a:prstGeom prst="rect">
            <a:avLst/>
          </a:prstGeom>
          <a:noFill/>
        </p:spPr>
        <p:txBody>
          <a:bodyPr wrap="none" rtlCol="0">
            <a:spAutoFit/>
          </a:bodyPr>
          <a:lstStyle/>
          <a:p>
            <a:r>
              <a:rPr lang="en-US" sz="1400" dirty="0"/>
              <a:t>Link Catch</a:t>
            </a:r>
          </a:p>
        </p:txBody>
      </p:sp>
      <p:sp>
        <p:nvSpPr>
          <p:cNvPr id="17" name="TextBox 16"/>
          <p:cNvSpPr txBox="1"/>
          <p:nvPr/>
        </p:nvSpPr>
        <p:spPr>
          <a:xfrm>
            <a:off x="5016677" y="4423302"/>
            <a:ext cx="1127232" cy="307777"/>
          </a:xfrm>
          <a:prstGeom prst="rect">
            <a:avLst/>
          </a:prstGeom>
          <a:noFill/>
        </p:spPr>
        <p:txBody>
          <a:bodyPr wrap="none" rtlCol="0">
            <a:spAutoFit/>
          </a:bodyPr>
          <a:lstStyle/>
          <a:p>
            <a:r>
              <a:rPr lang="en-US" sz="1400" dirty="0"/>
              <a:t>Link Throw</a:t>
            </a:r>
          </a:p>
        </p:txBody>
      </p:sp>
      <p:sp>
        <p:nvSpPr>
          <p:cNvPr id="18" name="TextBox 17"/>
          <p:cNvSpPr txBox="1"/>
          <p:nvPr/>
        </p:nvSpPr>
        <p:spPr>
          <a:xfrm>
            <a:off x="4999092" y="4816146"/>
            <a:ext cx="1345240" cy="307777"/>
          </a:xfrm>
          <a:prstGeom prst="rect">
            <a:avLst/>
          </a:prstGeom>
          <a:noFill/>
        </p:spPr>
        <p:txBody>
          <a:bodyPr wrap="none" rtlCol="0">
            <a:spAutoFit/>
          </a:bodyPr>
          <a:lstStyle/>
          <a:p>
            <a:r>
              <a:rPr lang="en-US" sz="1400" dirty="0"/>
              <a:t>Compensation</a:t>
            </a:r>
          </a:p>
        </p:txBody>
      </p:sp>
      <p:sp>
        <p:nvSpPr>
          <p:cNvPr id="19" name="TextBox 18"/>
          <p:cNvSpPr txBox="1"/>
          <p:nvPr/>
        </p:nvSpPr>
        <p:spPr>
          <a:xfrm>
            <a:off x="5016679" y="5264239"/>
            <a:ext cx="1183337" cy="307777"/>
          </a:xfrm>
          <a:prstGeom prst="rect">
            <a:avLst/>
          </a:prstGeom>
          <a:noFill/>
        </p:spPr>
        <p:txBody>
          <a:bodyPr wrap="none" rtlCol="0">
            <a:spAutoFit/>
          </a:bodyPr>
          <a:lstStyle/>
          <a:p>
            <a:r>
              <a:rPr lang="en-US" sz="1400" dirty="0"/>
              <a:t>Signal Catch</a:t>
            </a:r>
          </a:p>
        </p:txBody>
      </p:sp>
      <p:sp>
        <p:nvSpPr>
          <p:cNvPr id="20" name="TextBox 19"/>
          <p:cNvSpPr txBox="1"/>
          <p:nvPr/>
        </p:nvSpPr>
        <p:spPr>
          <a:xfrm>
            <a:off x="4999092" y="2765055"/>
            <a:ext cx="663964" cy="307777"/>
          </a:xfrm>
          <a:prstGeom prst="rect">
            <a:avLst/>
          </a:prstGeom>
          <a:noFill/>
        </p:spPr>
        <p:txBody>
          <a:bodyPr wrap="none" rtlCol="0">
            <a:spAutoFit/>
          </a:bodyPr>
          <a:lstStyle/>
          <a:p>
            <a:r>
              <a:rPr lang="en-US" sz="1400" dirty="0"/>
              <a:t>Timer</a:t>
            </a:r>
          </a:p>
        </p:txBody>
      </p:sp>
    </p:spTree>
    <p:extLst>
      <p:ext uri="{BB962C8B-B14F-4D97-AF65-F5344CB8AC3E}">
        <p14:creationId xmlns:p14="http://schemas.microsoft.com/office/powerpoint/2010/main" val="624540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End Events</a:t>
            </a:r>
          </a:p>
        </p:txBody>
      </p:sp>
      <p:pic>
        <p:nvPicPr>
          <p:cNvPr id="2" name="Content Placeholder 1"/>
          <p:cNvPicPr>
            <a:picLocks noGrp="1" noChangeAspect="1"/>
          </p:cNvPicPr>
          <p:nvPr>
            <p:ph idx="1"/>
          </p:nvPr>
        </p:nvPicPr>
        <p:blipFill>
          <a:blip r:embed="rId3"/>
          <a:stretch>
            <a:fillRect/>
          </a:stretch>
        </p:blipFill>
        <p:spPr>
          <a:xfrm>
            <a:off x="6989249" y="1920240"/>
            <a:ext cx="1183203" cy="4343400"/>
          </a:xfrm>
          <a:prstGeom prst="rect">
            <a:avLst/>
          </a:prstGeom>
        </p:spPr>
      </p:pic>
      <p:sp>
        <p:nvSpPr>
          <p:cNvPr id="3" name="TextBox 2"/>
          <p:cNvSpPr txBox="1"/>
          <p:nvPr/>
        </p:nvSpPr>
        <p:spPr>
          <a:xfrm>
            <a:off x="4805683" y="2082800"/>
            <a:ext cx="748923" cy="369332"/>
          </a:xfrm>
          <a:prstGeom prst="rect">
            <a:avLst/>
          </a:prstGeom>
          <a:noFill/>
        </p:spPr>
        <p:txBody>
          <a:bodyPr wrap="none" rtlCol="0">
            <a:spAutoFit/>
          </a:bodyPr>
          <a:lstStyle/>
          <a:p>
            <a:r>
              <a:rPr lang="en-US" dirty="0"/>
              <a:t>None</a:t>
            </a:r>
          </a:p>
        </p:txBody>
      </p:sp>
      <p:sp>
        <p:nvSpPr>
          <p:cNvPr id="6" name="TextBox 5"/>
          <p:cNvSpPr txBox="1"/>
          <p:nvPr/>
        </p:nvSpPr>
        <p:spPr>
          <a:xfrm>
            <a:off x="4805680" y="2631440"/>
            <a:ext cx="1063112" cy="369332"/>
          </a:xfrm>
          <a:prstGeom prst="rect">
            <a:avLst/>
          </a:prstGeom>
          <a:noFill/>
        </p:spPr>
        <p:txBody>
          <a:bodyPr wrap="none" rtlCol="0">
            <a:spAutoFit/>
          </a:bodyPr>
          <a:lstStyle/>
          <a:p>
            <a:r>
              <a:rPr lang="en-US" dirty="0"/>
              <a:t>Message</a:t>
            </a:r>
          </a:p>
        </p:txBody>
      </p:sp>
      <p:sp>
        <p:nvSpPr>
          <p:cNvPr id="7" name="TextBox 6"/>
          <p:cNvSpPr txBox="1"/>
          <p:nvPr/>
        </p:nvSpPr>
        <p:spPr>
          <a:xfrm>
            <a:off x="4805683" y="3180080"/>
            <a:ext cx="1228221" cy="369332"/>
          </a:xfrm>
          <a:prstGeom prst="rect">
            <a:avLst/>
          </a:prstGeom>
          <a:noFill/>
        </p:spPr>
        <p:txBody>
          <a:bodyPr wrap="none" rtlCol="0">
            <a:spAutoFit/>
          </a:bodyPr>
          <a:lstStyle/>
          <a:p>
            <a:r>
              <a:rPr lang="en-US" dirty="0"/>
              <a:t>Escalation</a:t>
            </a:r>
          </a:p>
        </p:txBody>
      </p:sp>
      <p:sp>
        <p:nvSpPr>
          <p:cNvPr id="8" name="TextBox 7"/>
          <p:cNvSpPr txBox="1"/>
          <p:nvPr/>
        </p:nvSpPr>
        <p:spPr>
          <a:xfrm>
            <a:off x="4805683" y="3791588"/>
            <a:ext cx="726481" cy="369332"/>
          </a:xfrm>
          <a:prstGeom prst="rect">
            <a:avLst/>
          </a:prstGeom>
          <a:noFill/>
        </p:spPr>
        <p:txBody>
          <a:bodyPr wrap="none" rtlCol="0">
            <a:spAutoFit/>
          </a:bodyPr>
          <a:lstStyle/>
          <a:p>
            <a:r>
              <a:rPr lang="en-US" dirty="0"/>
              <a:t>Error</a:t>
            </a:r>
          </a:p>
        </p:txBody>
      </p:sp>
      <p:sp>
        <p:nvSpPr>
          <p:cNvPr id="9" name="TextBox 8"/>
          <p:cNvSpPr txBox="1"/>
          <p:nvPr/>
        </p:nvSpPr>
        <p:spPr>
          <a:xfrm>
            <a:off x="4808680" y="4340228"/>
            <a:ext cx="1680268" cy="369332"/>
          </a:xfrm>
          <a:prstGeom prst="rect">
            <a:avLst/>
          </a:prstGeom>
          <a:noFill/>
        </p:spPr>
        <p:txBody>
          <a:bodyPr wrap="none" rtlCol="0">
            <a:spAutoFit/>
          </a:bodyPr>
          <a:lstStyle/>
          <a:p>
            <a:r>
              <a:rPr lang="en-US" dirty="0"/>
              <a:t>Compensation</a:t>
            </a:r>
          </a:p>
        </p:txBody>
      </p:sp>
      <p:sp>
        <p:nvSpPr>
          <p:cNvPr id="10" name="TextBox 9"/>
          <p:cNvSpPr txBox="1"/>
          <p:nvPr/>
        </p:nvSpPr>
        <p:spPr>
          <a:xfrm>
            <a:off x="4812927" y="4940621"/>
            <a:ext cx="819455" cy="369332"/>
          </a:xfrm>
          <a:prstGeom prst="rect">
            <a:avLst/>
          </a:prstGeom>
          <a:noFill/>
        </p:spPr>
        <p:txBody>
          <a:bodyPr wrap="none" rtlCol="0">
            <a:spAutoFit/>
          </a:bodyPr>
          <a:lstStyle/>
          <a:p>
            <a:r>
              <a:rPr lang="en-US" dirty="0"/>
              <a:t>Signal</a:t>
            </a:r>
          </a:p>
        </p:txBody>
      </p:sp>
      <p:sp>
        <p:nvSpPr>
          <p:cNvPr id="11" name="TextBox 10"/>
          <p:cNvSpPr txBox="1"/>
          <p:nvPr/>
        </p:nvSpPr>
        <p:spPr>
          <a:xfrm>
            <a:off x="4812926" y="5580701"/>
            <a:ext cx="1234633" cy="369332"/>
          </a:xfrm>
          <a:prstGeom prst="rect">
            <a:avLst/>
          </a:prstGeom>
          <a:noFill/>
        </p:spPr>
        <p:txBody>
          <a:bodyPr wrap="none" rtlCol="0">
            <a:spAutoFit/>
          </a:bodyPr>
          <a:lstStyle/>
          <a:p>
            <a:r>
              <a:rPr lang="en-US" dirty="0"/>
              <a:t>Terminate</a:t>
            </a:r>
          </a:p>
        </p:txBody>
      </p:sp>
    </p:spTree>
    <p:extLst>
      <p:ext uri="{BB962C8B-B14F-4D97-AF65-F5344CB8AC3E}">
        <p14:creationId xmlns:p14="http://schemas.microsoft.com/office/powerpoint/2010/main" val="1234067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مثال</a:t>
            </a:r>
            <a:r>
              <a:rPr lang="en-US" dirty="0"/>
              <a:t> Escalation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7040" y="2288048"/>
            <a:ext cx="4471395" cy="3103563"/>
          </a:xfrm>
        </p:spPr>
      </p:pic>
    </p:spTree>
    <p:extLst>
      <p:ext uri="{BB962C8B-B14F-4D97-AF65-F5344CB8AC3E}">
        <p14:creationId xmlns:p14="http://schemas.microsoft.com/office/powerpoint/2010/main" val="2314530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مثال</a:t>
            </a:r>
            <a:r>
              <a:rPr lang="en-US" dirty="0"/>
              <a:t> Compensation</a:t>
            </a:r>
            <a:r>
              <a:rPr lang="fa-IR" dirty="0"/>
              <a: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550" y="2386381"/>
            <a:ext cx="7200900" cy="3290937"/>
          </a:xfrm>
        </p:spPr>
      </p:pic>
    </p:spTree>
    <p:extLst>
      <p:ext uri="{BB962C8B-B14F-4D97-AF65-F5344CB8AC3E}">
        <p14:creationId xmlns:p14="http://schemas.microsoft.com/office/powerpoint/2010/main" val="3490907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BAA9-5086-44EF-A2E0-90A755091029}"/>
              </a:ext>
            </a:extLst>
          </p:cNvPr>
          <p:cNvSpPr>
            <a:spLocks noGrp="1"/>
          </p:cNvSpPr>
          <p:nvPr>
            <p:ph type="title"/>
          </p:nvPr>
        </p:nvSpPr>
        <p:spPr/>
        <p:txBody>
          <a:bodyPr/>
          <a:lstStyle/>
          <a:p>
            <a:endParaRPr lang="en-US"/>
          </a:p>
        </p:txBody>
      </p:sp>
      <p:pic>
        <p:nvPicPr>
          <p:cNvPr id="4" name="BPMN Events">
            <a:hlinkClick r:id="" action="ppaction://media"/>
            <a:extLst>
              <a:ext uri="{FF2B5EF4-FFF2-40B4-BE49-F238E27FC236}">
                <a16:creationId xmlns:a16="http://schemas.microsoft.com/office/drawing/2014/main" id="{00470575-704D-4DFB-98A0-7008EB1786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4508"/>
          </a:xfrm>
        </p:spPr>
      </p:pic>
    </p:spTree>
    <p:extLst>
      <p:ext uri="{BB962C8B-B14F-4D97-AF65-F5344CB8AC3E}">
        <p14:creationId xmlns:p14="http://schemas.microsoft.com/office/powerpoint/2010/main" val="1677082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dirty="0">
                <a:cs typeface="B Titr" panose="00000700000000000000" pitchFamily="2" charset="-78"/>
              </a:rPr>
              <a:t>عوامل بحرانی موفقیت </a:t>
            </a:r>
            <a:r>
              <a:rPr lang="en-US" dirty="0">
                <a:cs typeface="B Titr" panose="00000700000000000000" pitchFamily="2" charset="-78"/>
              </a:rPr>
              <a:t>BPM</a:t>
            </a:r>
          </a:p>
        </p:txBody>
      </p:sp>
      <p:sp>
        <p:nvSpPr>
          <p:cNvPr id="3" name="Content Placeholder 2"/>
          <p:cNvSpPr>
            <a:spLocks noGrp="1"/>
          </p:cNvSpPr>
          <p:nvPr>
            <p:ph idx="1"/>
          </p:nvPr>
        </p:nvSpPr>
        <p:spPr/>
        <p:txBody>
          <a:bodyPr anchor="ctr"/>
          <a:lstStyle/>
          <a:p>
            <a:r>
              <a:rPr lang="fa-IR" sz="3200" dirty="0">
                <a:cs typeface="B Nazanin" panose="00000400000000000000" pitchFamily="2" charset="-78"/>
              </a:rPr>
              <a:t>تعهدات و توانمندسازی مشارکت کنندگان</a:t>
            </a:r>
          </a:p>
          <a:p>
            <a:endParaRPr lang="fa-IR" sz="3200" dirty="0">
              <a:cs typeface="B Nazanin" panose="00000400000000000000" pitchFamily="2" charset="-78"/>
            </a:endParaRPr>
          </a:p>
          <a:p>
            <a:pPr marL="0" indent="0" algn="just">
              <a:buNone/>
            </a:pPr>
            <a:r>
              <a:rPr lang="fa-IR" sz="2400" dirty="0">
                <a:cs typeface="B Nazanin" panose="00000400000000000000" pitchFamily="2" charset="-78"/>
              </a:rPr>
              <a:t>مدیریت ارشد (به ویژه مدیرعامل یا مدیر اجرایی) توجه، پشتیبانی، بودجه، تعهد و زمان مورد نیاز خود را برای سازمان فراهم آورد تا مزایای واقعی فرآیند را دریافت کند</a:t>
            </a:r>
            <a:endParaRPr lang="fa-IR" sz="4000" dirty="0">
              <a:cs typeface="B Nazanin" panose="00000400000000000000" pitchFamily="2" charset="-78"/>
            </a:endParaRPr>
          </a:p>
          <a:p>
            <a:endParaRPr lang="fa-IR" dirty="0"/>
          </a:p>
          <a:p>
            <a:endParaRPr lang="en-US" dirty="0">
              <a:cs typeface="B Nazanin" panose="00000400000000000000" pitchFamily="2" charset="-78"/>
            </a:endParaRPr>
          </a:p>
        </p:txBody>
      </p:sp>
    </p:spTree>
    <p:extLst>
      <p:ext uri="{BB962C8B-B14F-4D97-AF65-F5344CB8AC3E}">
        <p14:creationId xmlns:p14="http://schemas.microsoft.com/office/powerpoint/2010/main" val="3563300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Artifacts</a:t>
            </a:r>
          </a:p>
        </p:txBody>
      </p:sp>
      <p:sp>
        <p:nvSpPr>
          <p:cNvPr id="5" name="Text Placeholder 4"/>
          <p:cNvSpPr>
            <a:spLocks noGrp="1"/>
          </p:cNvSpPr>
          <p:nvPr>
            <p:ph type="body" idx="1"/>
          </p:nvPr>
        </p:nvSpPr>
        <p:spPr/>
        <p:txBody>
          <a:bodyPr/>
          <a:lstStyle/>
          <a:p>
            <a:r>
              <a:rPr lang="fa-IR" dirty="0">
                <a:cs typeface="B Titr" panose="00000700000000000000" pitchFamily="2" charset="-78"/>
              </a:rPr>
              <a:t>مصنوعات</a:t>
            </a:r>
            <a:endParaRPr lang="en-US" dirty="0">
              <a:cs typeface="B Titr" panose="00000700000000000000" pitchFamily="2" charset="-78"/>
            </a:endParaRPr>
          </a:p>
        </p:txBody>
      </p:sp>
    </p:spTree>
    <p:extLst>
      <p:ext uri="{BB962C8B-B14F-4D97-AF65-F5344CB8AC3E}">
        <p14:creationId xmlns:p14="http://schemas.microsoft.com/office/powerpoint/2010/main" val="3383502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Data Objects</a:t>
            </a:r>
          </a:p>
        </p:txBody>
      </p:sp>
      <p:pic>
        <p:nvPicPr>
          <p:cNvPr id="6" name="Picture 5"/>
          <p:cNvPicPr>
            <a:picLocks noChangeAspect="1"/>
          </p:cNvPicPr>
          <p:nvPr/>
        </p:nvPicPr>
        <p:blipFill>
          <a:blip r:embed="rId2"/>
          <a:stretch>
            <a:fillRect/>
          </a:stretch>
        </p:blipFill>
        <p:spPr>
          <a:xfrm>
            <a:off x="6229351" y="1828801"/>
            <a:ext cx="1943100" cy="4438651"/>
          </a:xfrm>
          <a:prstGeom prst="rect">
            <a:avLst/>
          </a:prstGeom>
        </p:spPr>
      </p:pic>
      <p:sp>
        <p:nvSpPr>
          <p:cNvPr id="7" name="TextBox 6"/>
          <p:cNvSpPr txBox="1"/>
          <p:nvPr/>
        </p:nvSpPr>
        <p:spPr>
          <a:xfrm>
            <a:off x="266388" y="1971041"/>
            <a:ext cx="5729285" cy="923330"/>
          </a:xfrm>
          <a:prstGeom prst="rect">
            <a:avLst/>
          </a:prstGeom>
          <a:noFill/>
        </p:spPr>
        <p:txBody>
          <a:bodyPr wrap="square" rtlCol="0">
            <a:spAutoFit/>
          </a:bodyPr>
          <a:lstStyle/>
          <a:p>
            <a:pPr algn="just" rtl="1"/>
            <a:r>
              <a:rPr lang="fa-IR" dirty="0">
                <a:cs typeface="B Nazanin" panose="00000400000000000000" pitchFamily="2" charset="-78"/>
              </a:rPr>
              <a:t>نشان دهنده داده ای است که در فرآیند قرار می گیرد، داده ای که از فرآیند بدست می آید، دیتایی که باید در مجموعه قرار گیرد یا دیتایی که باید ذخیره گردد</a:t>
            </a:r>
            <a:endParaRPr lang="en-US" dirty="0">
              <a:cs typeface="B Nazanin" panose="00000400000000000000" pitchFamily="2" charset="-78"/>
            </a:endParaRPr>
          </a:p>
        </p:txBody>
      </p:sp>
      <p:sp>
        <p:nvSpPr>
          <p:cNvPr id="11" name="TextBox 10"/>
          <p:cNvSpPr txBox="1"/>
          <p:nvPr/>
        </p:nvSpPr>
        <p:spPr>
          <a:xfrm>
            <a:off x="1191151" y="3863459"/>
            <a:ext cx="4804520" cy="369332"/>
          </a:xfrm>
          <a:prstGeom prst="rect">
            <a:avLst/>
          </a:prstGeom>
          <a:noFill/>
        </p:spPr>
        <p:txBody>
          <a:bodyPr wrap="none" rtlCol="0">
            <a:spAutoFit/>
          </a:bodyPr>
          <a:lstStyle/>
          <a:p>
            <a:pPr algn="r" rtl="1"/>
            <a:r>
              <a:rPr lang="fa-IR" dirty="0">
                <a:cs typeface="B Nazanin" panose="00000400000000000000" pitchFamily="2" charset="-78"/>
              </a:rPr>
              <a:t>اگر فرآیندی داده ای تولید کند، این نماد می تواند نشانگر آن باشد.</a:t>
            </a:r>
            <a:endParaRPr lang="en-US" dirty="0">
              <a:cs typeface="B Nazanin" panose="00000400000000000000" pitchFamily="2" charset="-78"/>
            </a:endParaRPr>
          </a:p>
        </p:txBody>
      </p:sp>
      <p:sp>
        <p:nvSpPr>
          <p:cNvPr id="12" name="TextBox 11"/>
          <p:cNvSpPr txBox="1"/>
          <p:nvPr/>
        </p:nvSpPr>
        <p:spPr>
          <a:xfrm>
            <a:off x="655667" y="5067124"/>
            <a:ext cx="5340007" cy="1200329"/>
          </a:xfrm>
          <a:prstGeom prst="rect">
            <a:avLst/>
          </a:prstGeom>
          <a:noFill/>
        </p:spPr>
        <p:txBody>
          <a:bodyPr wrap="square" rtlCol="0">
            <a:spAutoFit/>
          </a:bodyPr>
          <a:lstStyle/>
          <a:p>
            <a:pPr algn="just" rtl="1"/>
            <a:r>
              <a:rPr lang="fa-IR" dirty="0">
                <a:cs typeface="B Nazanin" panose="00000400000000000000" pitchFamily="2" charset="-78"/>
              </a:rPr>
              <a:t>محل ذخیره سازی داده توانایی ذخیره سازی یا دستیابی به داده هایی که با یک مدل فرآیندی در ارتباط هستند را فرآهم می سازد. اگر در خروجی فرآیندی داده ای وجود داشته باشد باید آن داده ذخیره گردد. در یک نمودار فرآیند با این نماد میتوان این موضوع را نمایش داد</a:t>
            </a:r>
            <a:endParaRPr lang="en-US" dirty="0">
              <a:cs typeface="B Nazanin" panose="00000400000000000000" pitchFamily="2" charset="-78"/>
            </a:endParaRPr>
          </a:p>
        </p:txBody>
      </p:sp>
    </p:spTree>
    <p:extLst>
      <p:ext uri="{BB962C8B-B14F-4D97-AF65-F5344CB8AC3E}">
        <p14:creationId xmlns:p14="http://schemas.microsoft.com/office/powerpoint/2010/main" val="3145550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Groups</a:t>
            </a:r>
          </a:p>
        </p:txBody>
      </p:sp>
      <p:pic>
        <p:nvPicPr>
          <p:cNvPr id="3" name="Content Placeholder 2"/>
          <p:cNvPicPr>
            <a:picLocks noGrp="1" noChangeAspect="1"/>
          </p:cNvPicPr>
          <p:nvPr>
            <p:ph idx="1"/>
          </p:nvPr>
        </p:nvPicPr>
        <p:blipFill>
          <a:blip r:embed="rId3"/>
          <a:stretch>
            <a:fillRect/>
          </a:stretch>
        </p:blipFill>
        <p:spPr>
          <a:xfrm>
            <a:off x="1238251" y="2076451"/>
            <a:ext cx="6667500" cy="3848100"/>
          </a:xfrm>
          <a:prstGeom prst="rect">
            <a:avLst/>
          </a:prstGeom>
        </p:spPr>
      </p:pic>
    </p:spTree>
    <p:extLst>
      <p:ext uri="{BB962C8B-B14F-4D97-AF65-F5344CB8AC3E}">
        <p14:creationId xmlns:p14="http://schemas.microsoft.com/office/powerpoint/2010/main" val="1837655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Text Annotations</a:t>
            </a:r>
          </a:p>
        </p:txBody>
      </p:sp>
      <p:pic>
        <p:nvPicPr>
          <p:cNvPr id="3" name="Picture 2"/>
          <p:cNvPicPr>
            <a:picLocks noChangeAspect="1"/>
          </p:cNvPicPr>
          <p:nvPr/>
        </p:nvPicPr>
        <p:blipFill>
          <a:blip r:embed="rId3"/>
          <a:stretch>
            <a:fillRect/>
          </a:stretch>
        </p:blipFill>
        <p:spPr>
          <a:xfrm>
            <a:off x="985840" y="2647951"/>
            <a:ext cx="7172325" cy="2705100"/>
          </a:xfrm>
          <a:prstGeom prst="rect">
            <a:avLst/>
          </a:prstGeom>
        </p:spPr>
      </p:pic>
    </p:spTree>
    <p:extLst>
      <p:ext uri="{BB962C8B-B14F-4D97-AF65-F5344CB8AC3E}">
        <p14:creationId xmlns:p14="http://schemas.microsoft.com/office/powerpoint/2010/main" val="1853904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991004" y="3449671"/>
            <a:ext cx="6333923" cy="1557338"/>
          </a:xfrm>
        </p:spPr>
        <p:txBody>
          <a:bodyPr/>
          <a:lstStyle/>
          <a:p>
            <a:r>
              <a:rPr lang="ar-SA" dirty="0"/>
              <a:t>ارتباطات رخدادها و فعالیتها جهت استانداردهای دو گانه</a:t>
            </a:r>
            <a:br>
              <a:rPr lang="en-US" dirty="0"/>
            </a:br>
            <a:endParaRPr lang="fa-IR" dirty="0"/>
          </a:p>
        </p:txBody>
      </p:sp>
    </p:spTree>
    <p:extLst>
      <p:ext uri="{BB962C8B-B14F-4D97-AF65-F5344CB8AC3E}">
        <p14:creationId xmlns:p14="http://schemas.microsoft.com/office/powerpoint/2010/main" val="1877876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47F6AD-13DB-4FBC-B6EE-75315EF8803D}"/>
              </a:ext>
            </a:extLst>
          </p:cNvPr>
          <p:cNvPicPr>
            <a:picLocks noChangeAspect="1"/>
          </p:cNvPicPr>
          <p:nvPr/>
        </p:nvPicPr>
        <p:blipFill>
          <a:blip r:embed="rId3"/>
          <a:stretch>
            <a:fillRect/>
          </a:stretch>
        </p:blipFill>
        <p:spPr>
          <a:xfrm>
            <a:off x="552292" y="2130900"/>
            <a:ext cx="8223003" cy="3846243"/>
          </a:xfrm>
          <a:prstGeom prst="rect">
            <a:avLst/>
          </a:prstGeom>
        </p:spPr>
      </p:pic>
      <p:cxnSp>
        <p:nvCxnSpPr>
          <p:cNvPr id="7" name="Straight Arrow Connector 6">
            <a:extLst>
              <a:ext uri="{FF2B5EF4-FFF2-40B4-BE49-F238E27FC236}">
                <a16:creationId xmlns:a16="http://schemas.microsoft.com/office/drawing/2014/main" id="{0C80E18D-D5FF-4A52-9548-460C36A50029}"/>
              </a:ext>
            </a:extLst>
          </p:cNvPr>
          <p:cNvCxnSpPr>
            <a:cxnSpLocks/>
          </p:cNvCxnSpPr>
          <p:nvPr/>
        </p:nvCxnSpPr>
        <p:spPr>
          <a:xfrm flipV="1">
            <a:off x="1556427" y="3638920"/>
            <a:ext cx="951663" cy="12717"/>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40FADAB3-6703-4307-9781-6243616CBA84}"/>
              </a:ext>
            </a:extLst>
          </p:cNvPr>
          <p:cNvCxnSpPr>
            <a:cxnSpLocks/>
          </p:cNvCxnSpPr>
          <p:nvPr/>
        </p:nvCxnSpPr>
        <p:spPr>
          <a:xfrm>
            <a:off x="3775507" y="3638794"/>
            <a:ext cx="753447" cy="127"/>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90AD4EDC-692E-45F0-9E21-B2AA976D072A}"/>
              </a:ext>
            </a:extLst>
          </p:cNvPr>
          <p:cNvCxnSpPr>
            <a:cxnSpLocks/>
          </p:cNvCxnSpPr>
          <p:nvPr/>
        </p:nvCxnSpPr>
        <p:spPr>
          <a:xfrm flipH="1">
            <a:off x="2112875" y="3603867"/>
            <a:ext cx="1605968" cy="1250239"/>
          </a:xfrm>
          <a:prstGeom prst="straightConnector1">
            <a:avLst/>
          </a:prstGeom>
          <a:ln w="38100"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1041A17C-CBA3-4297-A1AB-E8685DE9C35A}"/>
              </a:ext>
            </a:extLst>
          </p:cNvPr>
          <p:cNvCxnSpPr>
            <a:cxnSpLocks/>
          </p:cNvCxnSpPr>
          <p:nvPr/>
        </p:nvCxnSpPr>
        <p:spPr>
          <a:xfrm flipV="1">
            <a:off x="1927772" y="5694702"/>
            <a:ext cx="2080024" cy="508"/>
          </a:xfrm>
          <a:prstGeom prst="straightConnector1">
            <a:avLst/>
          </a:prstGeom>
          <a:ln w="38100"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7EE9B262-6A04-4CFE-898D-79B778ED29BF}"/>
              </a:ext>
            </a:extLst>
          </p:cNvPr>
          <p:cNvCxnSpPr>
            <a:cxnSpLocks/>
          </p:cNvCxnSpPr>
          <p:nvPr/>
        </p:nvCxnSpPr>
        <p:spPr>
          <a:xfrm>
            <a:off x="5305121" y="5688995"/>
            <a:ext cx="410309" cy="1"/>
          </a:xfrm>
          <a:prstGeom prst="straightConnector1">
            <a:avLst/>
          </a:prstGeom>
          <a:ln w="38100"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F32CB32E-8EAA-4C29-9446-46080D7FB795}"/>
              </a:ext>
            </a:extLst>
          </p:cNvPr>
          <p:cNvCxnSpPr>
            <a:cxnSpLocks/>
          </p:cNvCxnSpPr>
          <p:nvPr/>
        </p:nvCxnSpPr>
        <p:spPr>
          <a:xfrm flipH="1" flipV="1">
            <a:off x="4330609" y="3103126"/>
            <a:ext cx="931924" cy="2536857"/>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2DC55540-DA35-44D7-90AD-0D737795F20F}"/>
              </a:ext>
            </a:extLst>
          </p:cNvPr>
          <p:cNvCxnSpPr>
            <a:cxnSpLocks/>
          </p:cNvCxnSpPr>
          <p:nvPr/>
        </p:nvCxnSpPr>
        <p:spPr>
          <a:xfrm>
            <a:off x="4539301" y="3635668"/>
            <a:ext cx="981323" cy="3125"/>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39DA9FCB-5C70-458A-B949-E0555A5481B0}"/>
              </a:ext>
            </a:extLst>
          </p:cNvPr>
          <p:cNvCxnSpPr>
            <a:cxnSpLocks/>
          </p:cNvCxnSpPr>
          <p:nvPr/>
        </p:nvCxnSpPr>
        <p:spPr>
          <a:xfrm flipH="1" flipV="1">
            <a:off x="5510276" y="3025306"/>
            <a:ext cx="1557485" cy="2674057"/>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3CFF781B-F91A-443C-BE7C-8EF98E73FEA1}"/>
              </a:ext>
            </a:extLst>
          </p:cNvPr>
          <p:cNvCxnSpPr>
            <a:cxnSpLocks/>
          </p:cNvCxnSpPr>
          <p:nvPr/>
        </p:nvCxnSpPr>
        <p:spPr>
          <a:xfrm>
            <a:off x="5510277" y="3638791"/>
            <a:ext cx="1466493" cy="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Straight Arrow Connector 44">
            <a:extLst>
              <a:ext uri="{FF2B5EF4-FFF2-40B4-BE49-F238E27FC236}">
                <a16:creationId xmlns:a16="http://schemas.microsoft.com/office/drawing/2014/main" id="{D2CDA03E-DE66-4BF9-982C-6B0AA1DF9FDA}"/>
              </a:ext>
            </a:extLst>
          </p:cNvPr>
          <p:cNvCxnSpPr>
            <a:cxnSpLocks/>
          </p:cNvCxnSpPr>
          <p:nvPr/>
        </p:nvCxnSpPr>
        <p:spPr>
          <a:xfrm>
            <a:off x="6938522" y="3626468"/>
            <a:ext cx="1145164" cy="12325"/>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1F8F14BB-B331-4FA3-81F0-B30EFF40A036}"/>
              </a:ext>
            </a:extLst>
          </p:cNvPr>
          <p:cNvCxnSpPr>
            <a:cxnSpLocks/>
          </p:cNvCxnSpPr>
          <p:nvPr/>
        </p:nvCxnSpPr>
        <p:spPr>
          <a:xfrm>
            <a:off x="7097099" y="5688995"/>
            <a:ext cx="1078671" cy="2327"/>
          </a:xfrm>
          <a:prstGeom prst="straightConnector1">
            <a:avLst/>
          </a:prstGeom>
          <a:ln w="38100"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0" name="Straight Arrow Connector 49">
            <a:extLst>
              <a:ext uri="{FF2B5EF4-FFF2-40B4-BE49-F238E27FC236}">
                <a16:creationId xmlns:a16="http://schemas.microsoft.com/office/drawing/2014/main" id="{CADC27CF-BA2E-4F02-9F89-AFA2272205FE}"/>
              </a:ext>
            </a:extLst>
          </p:cNvPr>
          <p:cNvCxnSpPr>
            <a:cxnSpLocks/>
          </p:cNvCxnSpPr>
          <p:nvPr/>
        </p:nvCxnSpPr>
        <p:spPr>
          <a:xfrm>
            <a:off x="2518438" y="3638920"/>
            <a:ext cx="1246723" cy="12717"/>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Straight Arrow Connector 52">
            <a:extLst>
              <a:ext uri="{FF2B5EF4-FFF2-40B4-BE49-F238E27FC236}">
                <a16:creationId xmlns:a16="http://schemas.microsoft.com/office/drawing/2014/main" id="{15EE8801-9789-4493-9023-F65D2FFE0CFC}"/>
              </a:ext>
            </a:extLst>
          </p:cNvPr>
          <p:cNvCxnSpPr>
            <a:cxnSpLocks/>
          </p:cNvCxnSpPr>
          <p:nvPr/>
        </p:nvCxnSpPr>
        <p:spPr>
          <a:xfrm>
            <a:off x="4007798" y="5694702"/>
            <a:ext cx="1247999" cy="508"/>
          </a:xfrm>
          <a:prstGeom prst="straightConnector1">
            <a:avLst/>
          </a:prstGeom>
          <a:ln w="38100"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a:extLst>
              <a:ext uri="{FF2B5EF4-FFF2-40B4-BE49-F238E27FC236}">
                <a16:creationId xmlns:a16="http://schemas.microsoft.com/office/drawing/2014/main" id="{57FFD09B-36AD-4C4C-9F70-839199052149}"/>
              </a:ext>
            </a:extLst>
          </p:cNvPr>
          <p:cNvCxnSpPr>
            <a:cxnSpLocks/>
          </p:cNvCxnSpPr>
          <p:nvPr/>
        </p:nvCxnSpPr>
        <p:spPr>
          <a:xfrm>
            <a:off x="5824473" y="5688995"/>
            <a:ext cx="1243289" cy="3233"/>
          </a:xfrm>
          <a:prstGeom prst="straightConnector1">
            <a:avLst/>
          </a:prstGeom>
          <a:ln w="38100"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itle 1"/>
          <p:cNvSpPr>
            <a:spLocks noGrp="1"/>
          </p:cNvSpPr>
          <p:nvPr>
            <p:ph type="title"/>
          </p:nvPr>
        </p:nvSpPr>
        <p:spPr/>
        <p:txBody>
          <a:bodyPr/>
          <a:lstStyle/>
          <a:p>
            <a:pPr algn="r"/>
            <a:r>
              <a:rPr lang="en-US" dirty="0"/>
              <a:t>Message</a:t>
            </a:r>
            <a:endParaRPr lang="fa-IR" dirty="0"/>
          </a:p>
        </p:txBody>
      </p:sp>
    </p:spTree>
    <p:custDataLst>
      <p:tags r:id="rId1"/>
    </p:custDataLst>
    <p:extLst>
      <p:ext uri="{BB962C8B-B14F-4D97-AF65-F5344CB8AC3E}">
        <p14:creationId xmlns:p14="http://schemas.microsoft.com/office/powerpoint/2010/main" val="2484821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8"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left)">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500"/>
                                        <p:tgtEl>
                                          <p:spTgt spid="47"/>
                                        </p:tgtEl>
                                      </p:cBhvr>
                                    </p:animEffect>
                                  </p:childTnLst>
                                </p:cTn>
                              </p:par>
                              <p:par>
                                <p:cTn id="54" presetID="22" presetClass="entr" presetSubtype="4"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left)">
                                      <p:cBhvr>
                                        <p:cTn id="6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سفارش از سایت امازون</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1563088"/>
            <a:ext cx="8712200" cy="5294915"/>
          </a:xfrm>
        </p:spPr>
      </p:pic>
    </p:spTree>
    <p:extLst>
      <p:ext uri="{BB962C8B-B14F-4D97-AF65-F5344CB8AC3E}">
        <p14:creationId xmlns:p14="http://schemas.microsoft.com/office/powerpoint/2010/main" val="1449790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a:xfrm>
            <a:off x="379379" y="2719891"/>
            <a:ext cx="6040877" cy="2560320"/>
          </a:xfrm>
        </p:spPr>
        <p:txBody>
          <a:bodyPr/>
          <a:lstStyle/>
          <a:p>
            <a:r>
              <a:rPr lang="ar-SA" dirty="0">
                <a:cs typeface="B Titr" panose="00000700000000000000" pitchFamily="2" charset="-78"/>
              </a:rPr>
              <a:t>بیان قواعد و قوانین مدلسازی بر اساس رلها</a:t>
            </a:r>
            <a:br>
              <a:rPr lang="en-US" dirty="0">
                <a:cs typeface="B Titr" panose="00000700000000000000" pitchFamily="2" charset="-78"/>
              </a:rPr>
            </a:br>
            <a:endParaRPr lang="fa-IR" dirty="0">
              <a:cs typeface="B Titr" panose="00000700000000000000" pitchFamily="2" charset="-78"/>
            </a:endParaRPr>
          </a:p>
        </p:txBody>
      </p:sp>
    </p:spTree>
    <p:extLst>
      <p:ext uri="{BB962C8B-B14F-4D97-AF65-F5344CB8AC3E}">
        <p14:creationId xmlns:p14="http://schemas.microsoft.com/office/powerpoint/2010/main" val="1822093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Content Placeholder 1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5971" y="3254059"/>
            <a:ext cx="5268898" cy="1911181"/>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31334" y="2988151"/>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5138638" y="2977055"/>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5063250" y="4084261"/>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Tree>
    <p:extLst>
      <p:ext uri="{BB962C8B-B14F-4D97-AF65-F5344CB8AC3E}">
        <p14:creationId xmlns:p14="http://schemas.microsoft.com/office/powerpoint/2010/main" val="1738377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Content Placeholder 1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5967" y="3254059"/>
            <a:ext cx="5268897" cy="1911181"/>
          </a:xfrm>
        </p:spPr>
      </p:pic>
      <p:sp>
        <p:nvSpPr>
          <p:cNvPr id="2" name="Title 1"/>
          <p:cNvSpPr>
            <a:spLocks noGrp="1"/>
          </p:cNvSpPr>
          <p:nvPr>
            <p:ph type="title"/>
          </p:nvPr>
        </p:nvSpPr>
        <p:spPr/>
        <p:txBody>
          <a:bodyPr/>
          <a:lstStyle/>
          <a:p>
            <a:pPr algn="r"/>
            <a:r>
              <a:rPr lang="fa-IR" dirty="0"/>
              <a:t>زمان اجرای فرآیند</a:t>
            </a:r>
          </a:p>
        </p:txBody>
      </p:sp>
      <p:sp>
        <p:nvSpPr>
          <p:cNvPr id="6" name="TextBox 5"/>
          <p:cNvSpPr txBox="1"/>
          <p:nvPr/>
        </p:nvSpPr>
        <p:spPr>
          <a:xfrm>
            <a:off x="2631334" y="2988151"/>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7" name="TextBox 6"/>
          <p:cNvSpPr txBox="1"/>
          <p:nvPr/>
        </p:nvSpPr>
        <p:spPr>
          <a:xfrm>
            <a:off x="5138638" y="2977055"/>
            <a:ext cx="663914" cy="300082"/>
          </a:xfrm>
          <a:prstGeom prst="rect">
            <a:avLst/>
          </a:prstGeom>
          <a:noFill/>
        </p:spPr>
        <p:txBody>
          <a:bodyPr wrap="square" rtlCol="1">
            <a:spAutoFit/>
          </a:bodyPr>
          <a:lstStyle/>
          <a:p>
            <a:r>
              <a:rPr lang="fa-IR" sz="1350" dirty="0">
                <a:cs typeface="B Nazanin" panose="00000400000000000000" pitchFamily="2" charset="-78"/>
              </a:rPr>
              <a:t>5 دقیقه</a:t>
            </a:r>
          </a:p>
        </p:txBody>
      </p:sp>
      <p:sp>
        <p:nvSpPr>
          <p:cNvPr id="8" name="TextBox 7"/>
          <p:cNvSpPr txBox="1"/>
          <p:nvPr/>
        </p:nvSpPr>
        <p:spPr>
          <a:xfrm>
            <a:off x="5063250" y="4084261"/>
            <a:ext cx="663914" cy="300082"/>
          </a:xfrm>
          <a:prstGeom prst="rect">
            <a:avLst/>
          </a:prstGeom>
          <a:noFill/>
        </p:spPr>
        <p:txBody>
          <a:bodyPr wrap="square" rtlCol="1">
            <a:spAutoFit/>
          </a:bodyPr>
          <a:lstStyle/>
          <a:p>
            <a:r>
              <a:rPr lang="fa-IR" sz="1350" dirty="0">
                <a:cs typeface="B Nazanin" panose="00000400000000000000" pitchFamily="2" charset="-78"/>
              </a:rPr>
              <a:t>2 دقیقه</a:t>
            </a:r>
          </a:p>
        </p:txBody>
      </p:sp>
    </p:spTree>
    <p:extLst>
      <p:ext uri="{BB962C8B-B14F-4D97-AF65-F5344CB8AC3E}">
        <p14:creationId xmlns:p14="http://schemas.microsoft.com/office/powerpoint/2010/main" val="1846050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7|0.6|0.5|0.5|0.7|0.6|0.7|0.7|0.6|0.7|0.7"/>
</p:tagLst>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themeOverride>
</file>

<file path=docProps/app.xml><?xml version="1.0" encoding="utf-8"?>
<Properties xmlns="http://schemas.openxmlformats.org/officeDocument/2006/extended-properties" xmlns:vt="http://schemas.openxmlformats.org/officeDocument/2006/docPropsVTypes">
  <Template/>
  <TotalTime>2492</TotalTime>
  <Words>5387</Words>
  <Application>Microsoft Office PowerPoint</Application>
  <PresentationFormat>On-screen Show (4:3)</PresentationFormat>
  <Paragraphs>608</Paragraphs>
  <Slides>150</Slides>
  <Notes>69</Notes>
  <HiddenSlides>120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150</vt:i4>
      </vt:variant>
    </vt:vector>
  </HeadingPairs>
  <TitlesOfParts>
    <vt:vector size="157" baseType="lpstr">
      <vt:lpstr>Arial</vt:lpstr>
      <vt:lpstr>B Nazanin</vt:lpstr>
      <vt:lpstr>B Titr</vt:lpstr>
      <vt:lpstr>Book Antiqua</vt:lpstr>
      <vt:lpstr>Calibri</vt:lpstr>
      <vt:lpstr>Courier New</vt:lpstr>
      <vt:lpstr>Sales Direction 16X9</vt:lpstr>
      <vt:lpstr>مدیریت فرآیندهای کسب و کار</vt:lpstr>
      <vt:lpstr>PowerPoint Presentation</vt:lpstr>
      <vt:lpstr>فرآیندهای کسب و کار</vt:lpstr>
      <vt:lpstr>فرآیندهای کسب و کار</vt:lpstr>
      <vt:lpstr>مدیریت فرآیندهای کسب و کار BPM</vt:lpstr>
      <vt:lpstr>مدیریت فرآیندهای کسب و کار</vt:lpstr>
      <vt:lpstr>عوامل بحرانی موفقیت BPM</vt:lpstr>
      <vt:lpstr>عوامل بحرانی موفقیت BPM</vt:lpstr>
      <vt:lpstr>عوامل بحرانی موفقیت BPM</vt:lpstr>
      <vt:lpstr>عوامل بحرانی موفقیت BPM</vt:lpstr>
      <vt:lpstr>عوامل بحرانی موفقیت BPM</vt:lpstr>
      <vt:lpstr>عوامل بحرانی موفقیت BPM</vt:lpstr>
      <vt:lpstr>حوزه های تخصصی BPM</vt:lpstr>
      <vt:lpstr>حوزه های تخصصی BPM</vt:lpstr>
      <vt:lpstr>چرخه ی مدیریت فرآیندها</vt:lpstr>
      <vt:lpstr>چرخه ی مدیریت فرآیندها</vt:lpstr>
      <vt:lpstr>چرخه ی مدیریت فرآیندها</vt:lpstr>
      <vt:lpstr>چرخه ی مدیریت فرآیندها</vt:lpstr>
      <vt:lpstr>چرخه ی مدیریت فرآیندها</vt:lpstr>
      <vt:lpstr>چرخه ی مدیریت فرآیندها</vt:lpstr>
      <vt:lpstr>چرخه ی مدیریت فرآیندها</vt:lpstr>
      <vt:lpstr>چرخه ی مدیریت فرآیندها</vt:lpstr>
      <vt:lpstr>PowerPoint Presentation</vt:lpstr>
      <vt:lpstr>معرفی مدلسازی و تاریخچه ی آن </vt:lpstr>
      <vt:lpstr>مدل سازی فرآیندهای کسب و کار</vt:lpstr>
      <vt:lpstr>هدف مدل سازی</vt:lpstr>
      <vt:lpstr>فواید و مزایای مدل سازی</vt:lpstr>
      <vt:lpstr>دیدگاه های مدل سازی</vt:lpstr>
      <vt:lpstr>دیدگاه های مدل سازی</vt:lpstr>
      <vt:lpstr>جذب و دریافت اطاعات</vt:lpstr>
      <vt:lpstr>کیفیت مدل سازی</vt:lpstr>
      <vt:lpstr>تیم مدل سازی</vt:lpstr>
      <vt:lpstr>تیم مدل سازی</vt:lpstr>
      <vt:lpstr>آموزش مفاهیم ابزار مدلسازی</vt:lpstr>
      <vt:lpstr>طبقه‌بندی فرایند و سطوح فرایندی چه هستند؟</vt:lpstr>
      <vt:lpstr>ابزارها و تکنیک های مدل سازی</vt:lpstr>
      <vt:lpstr>ابزارها و تکنیک های مدل سازی</vt:lpstr>
      <vt:lpstr>ابزارها و تکنیک های مدل سازی</vt:lpstr>
      <vt:lpstr>ابزارها و تکنیک های مدل سازی</vt:lpstr>
      <vt:lpstr>ابزارها و تکنیک های مدل سازی</vt:lpstr>
      <vt:lpstr>ابزارها و تکنیک های مدل سازی</vt:lpstr>
      <vt:lpstr>ابزارها و تکنیک های مدل سازی</vt:lpstr>
      <vt:lpstr>ابزارها و تکنیک های مدل سازی</vt:lpstr>
      <vt:lpstr>طراحی فرآیند چیست؟</vt:lpstr>
      <vt:lpstr>اصول طراحی</vt:lpstr>
      <vt:lpstr>معرفی BPMN</vt:lpstr>
      <vt:lpstr>BPMN چیست؟</vt:lpstr>
      <vt:lpstr>تاریخچه BPMN</vt:lpstr>
      <vt:lpstr>عناصر اصلی در رسم نمودار فرآیند</vt:lpstr>
      <vt:lpstr>Swim Lanes</vt:lpstr>
      <vt:lpstr>Pool</vt:lpstr>
      <vt:lpstr>Lanes</vt:lpstr>
      <vt:lpstr>PowerPoint Presentation</vt:lpstr>
      <vt:lpstr>Task</vt:lpstr>
      <vt:lpstr>User Task and Manual Task</vt:lpstr>
      <vt:lpstr>User Task and Manual Task</vt:lpstr>
      <vt:lpstr>مثالی از User Task و Manual Task</vt:lpstr>
      <vt:lpstr>مثال</vt:lpstr>
      <vt:lpstr>Automated Tasks</vt:lpstr>
      <vt:lpstr>Automated Tasks</vt:lpstr>
      <vt:lpstr>Send and Receive Task</vt:lpstr>
      <vt:lpstr>Send and Receive Task</vt:lpstr>
      <vt:lpstr>Parallel Task</vt:lpstr>
      <vt:lpstr>مثال</vt:lpstr>
      <vt:lpstr>Sub Process</vt:lpstr>
      <vt:lpstr>مثال</vt:lpstr>
      <vt:lpstr>PowerPoint Presentation</vt:lpstr>
      <vt:lpstr>Gateway</vt:lpstr>
      <vt:lpstr>Exclusive Gateway</vt:lpstr>
      <vt:lpstr>Inclusive Gateway</vt:lpstr>
      <vt:lpstr>Parallel Gateway</vt:lpstr>
      <vt:lpstr>Event-based Gateway</vt:lpstr>
      <vt:lpstr>Parallel event-based gateway</vt:lpstr>
      <vt:lpstr>Complex gateway</vt:lpstr>
      <vt:lpstr>مثال</vt:lpstr>
      <vt:lpstr>مثال</vt:lpstr>
      <vt:lpstr>PowerPoint Presentation</vt:lpstr>
      <vt:lpstr>Flow and Connecting Objects</vt:lpstr>
      <vt:lpstr>Connecting Objects</vt:lpstr>
      <vt:lpstr>Connecting Objects example</vt:lpstr>
      <vt:lpstr>PowerPoint Presentation</vt:lpstr>
      <vt:lpstr>Events</vt:lpstr>
      <vt:lpstr>Event Types</vt:lpstr>
      <vt:lpstr>Start Events</vt:lpstr>
      <vt:lpstr>Intermediate Events</vt:lpstr>
      <vt:lpstr>End Events</vt:lpstr>
      <vt:lpstr>مثال Escalation </vt:lpstr>
      <vt:lpstr>مثال Compensation  </vt:lpstr>
      <vt:lpstr>PowerPoint Presentation</vt:lpstr>
      <vt:lpstr>Artifacts</vt:lpstr>
      <vt:lpstr>Data Objects</vt:lpstr>
      <vt:lpstr>Groups</vt:lpstr>
      <vt:lpstr>Text Annotations</vt:lpstr>
      <vt:lpstr>ارتباطات رخدادها و فعالیتها جهت استانداردهای دو گانه </vt:lpstr>
      <vt:lpstr>Message</vt:lpstr>
      <vt:lpstr>سفارش از سایت امازون</vt:lpstr>
      <vt:lpstr>بیان قواعد و قوانین مدلسازی بر اساس رلها </vt:lpstr>
      <vt:lpstr>زمان اجرای فرآیند</vt:lpstr>
      <vt:lpstr>زمان اجرای فرآیند</vt:lpstr>
      <vt:lpstr>زمان اجرای فرآیند</vt:lpstr>
      <vt:lpstr>زمان اجرای فرآیند</vt:lpstr>
      <vt:lpstr>زمان اجرای فرآیند</vt:lpstr>
      <vt:lpstr>زمان اجرای فرآیند</vt:lpstr>
      <vt:lpstr>زمان اجرای فرآیند</vt:lpstr>
      <vt:lpstr>زمان اجرای فرآیند</vt:lpstr>
      <vt:lpstr>زمان اجرای فرآیند</vt:lpstr>
      <vt:lpstr>زمان اجرای فرآیند</vt:lpstr>
      <vt:lpstr>زمان اجرای فرآیند</vt:lpstr>
      <vt:lpstr>تمرین</vt:lpstr>
      <vt:lpstr>خطاهای رایج و تشخیص بن بست در ترسیم فرآیند</vt:lpstr>
      <vt:lpstr>خطاهای رایج ترسیم فرآیند</vt:lpstr>
      <vt:lpstr>تشخیص بن بست</vt:lpstr>
      <vt:lpstr>تشخیص بن بست</vt:lpstr>
      <vt:lpstr>تشخیص بن بست</vt:lpstr>
      <vt:lpstr>تشخیص بن بست</vt:lpstr>
      <vt:lpstr>تشخیص بن بست</vt:lpstr>
      <vt:lpstr>تشخیص بن بست</vt:lpstr>
      <vt:lpstr>تشخیص بن بست</vt:lpstr>
      <vt:lpstr>Vertical Pool</vt:lpstr>
      <vt:lpstr>تمرین</vt:lpstr>
      <vt:lpstr>تمرین</vt:lpstr>
      <vt:lpstr>تمرین</vt:lpstr>
      <vt:lpstr>تمرین</vt:lpstr>
      <vt:lpstr>بهینه سازی فرایندهای مدل شده</vt:lpstr>
      <vt:lpstr>فعالیت پیشرفته</vt:lpstr>
      <vt:lpstr>فعالیت پیشرفته</vt:lpstr>
      <vt:lpstr>فعالیت پیشرفته</vt:lpstr>
      <vt:lpstr>فعالیت پیشرفته</vt:lpstr>
      <vt:lpstr>تمرین</vt:lpstr>
      <vt:lpstr>تمرین</vt:lpstr>
      <vt:lpstr>فعالیت پیشرفته</vt:lpstr>
      <vt:lpstr>فعالیت پیشرفته</vt:lpstr>
      <vt:lpstr>فعالیت پیشرفته</vt:lpstr>
      <vt:lpstr>فعالیت پیشرفته</vt:lpstr>
      <vt:lpstr>تمرین</vt:lpstr>
      <vt:lpstr>تمرین</vt:lpstr>
      <vt:lpstr>فعالیت پیشرفته</vt:lpstr>
      <vt:lpstr>فعالیت پیشرفته</vt:lpstr>
      <vt:lpstr>Diagram</vt:lpstr>
      <vt:lpstr>Conversation</vt:lpstr>
      <vt:lpstr>Collaboration</vt:lpstr>
      <vt:lpstr>Choreography</vt:lpstr>
      <vt:lpstr>بررسی و تحلیل نمودارهای </vt:lpstr>
      <vt:lpstr>فرآیند ارزیابی</vt:lpstr>
      <vt:lpstr>فرآیند ارزیابی</vt:lpstr>
      <vt:lpstr>درخواست خرید کالا</vt:lpstr>
      <vt:lpstr>درخواست خرید کالا</vt:lpstr>
      <vt:lpstr>تمرین</vt:lpstr>
      <vt:lpstr>تمرین</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Mohsen SeifMohammadi</dc:creator>
  <cp:lastModifiedBy>Windows User</cp:lastModifiedBy>
  <cp:revision>134</cp:revision>
  <dcterms:created xsi:type="dcterms:W3CDTF">2018-06-14T05:39:03Z</dcterms:created>
  <dcterms:modified xsi:type="dcterms:W3CDTF">2019-12-04T05:48:22Z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